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4" r:id="rId2"/>
    <p:sldId id="350" r:id="rId3"/>
    <p:sldId id="348" r:id="rId4"/>
    <p:sldId id="352" r:id="rId5"/>
    <p:sldId id="353" r:id="rId6"/>
    <p:sldId id="354" r:id="rId7"/>
    <p:sldId id="344" r:id="rId8"/>
    <p:sldId id="351" r:id="rId9"/>
    <p:sldId id="331" r:id="rId10"/>
    <p:sldId id="333" r:id="rId11"/>
    <p:sldId id="355" r:id="rId12"/>
    <p:sldId id="299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kādijs Zvaigzne" initials="AZ" lastIdx="1" clrIdx="0">
    <p:extLst>
      <p:ext uri="{19B8F6BF-5375-455C-9EA6-DF929625EA0E}">
        <p15:presenceInfo xmlns:p15="http://schemas.microsoft.com/office/powerpoint/2012/main" userId="cad3a3fc342944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DF5"/>
    <a:srgbClr val="3F897D"/>
    <a:srgbClr val="4CB4A8"/>
    <a:srgbClr val="4F7979"/>
    <a:srgbClr val="B5D9D5"/>
    <a:srgbClr val="99FF33"/>
    <a:srgbClr val="008000"/>
    <a:srgbClr val="90182B"/>
    <a:srgbClr val="CCFFFF"/>
    <a:srgbClr val="F7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70" autoAdjust="0"/>
  </p:normalViewPr>
  <p:slideViewPr>
    <p:cSldViewPr snapToGrid="0" showGuides="1">
      <p:cViewPr varScale="1">
        <p:scale>
          <a:sx n="109" d="100"/>
          <a:sy n="109" d="100"/>
        </p:scale>
        <p:origin x="108" y="120"/>
      </p:cViewPr>
      <p:guideLst>
        <p:guide orient="horz" pos="2232"/>
        <p:guide pos="38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888D-D794-4A94-BA6D-10F582B9C3D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B5871-E41A-47DC-9A41-32261E8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6BCE5-71AF-4B5D-9A7A-007F262433FE}" type="datetimeFigureOut">
              <a:rPr lang="lv-LV" smtClean="0"/>
              <a:t>07.12.2017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4030C-DE0B-49A0-82AD-505904D24C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130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F926-5E2C-483A-BA67-D811A4D2407F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3040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C6C8-BFA4-4894-9366-670ABD1F1595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1050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05F4-D85D-4D6F-B4C3-A9E24BBC2756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9845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7095-5062-4A27-BE88-DBCEA34245C5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0514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DA2A-8D4A-4548-8B5B-4156ECDCF665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065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9727-C69E-4D53-9C40-46258ED6CC65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4162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B3F6-9F23-4274-97E9-2475AF84D1DB}" type="datetime1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4813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5882-1E2C-4AD2-8D17-F53FAD82C0D8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9960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48C1-2C5D-4DBD-A208-BE0F56984D40}" type="datetime1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7083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3C0D-8178-43C3-AE32-DF160F4A8704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1314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F64E-6F0E-464F-959F-7CE7A4EE5635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8450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9B3D-8073-4E8B-B87F-C73D9005C677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C58E4-7983-4C47-B453-1F0E2C9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2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http://www.britishcouncil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18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40592" y="2575915"/>
            <a:ext cx="891083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4000" b="1" dirty="0">
                <a:solidFill>
                  <a:schemeClr val="bg1"/>
                </a:solidFill>
              </a:rPr>
              <a:t>Kā sagatavosim LĪDERUS valsts attīstībai?</a:t>
            </a:r>
          </a:p>
          <a:p>
            <a:pPr algn="ctr"/>
            <a:endParaRPr lang="lv-LV" sz="3200" dirty="0">
              <a:solidFill>
                <a:schemeClr val="bg1"/>
              </a:solidFill>
            </a:endParaRPr>
          </a:p>
          <a:p>
            <a:pPr algn="ctr"/>
            <a:r>
              <a:rPr lang="lv-LV" sz="2000" dirty="0">
                <a:solidFill>
                  <a:schemeClr val="bg1"/>
                </a:solidFill>
              </a:rPr>
              <a:t>Konference “Mūžizglītība - tilts no formālās izglītības uz indivīda,</a:t>
            </a:r>
          </a:p>
          <a:p>
            <a:pPr algn="ctr"/>
            <a:r>
              <a:rPr lang="lv-LV" sz="2000" dirty="0">
                <a:solidFill>
                  <a:schemeClr val="bg1"/>
                </a:solidFill>
              </a:rPr>
              <a:t>tautsaimniecības un valsts mērķu īstenošanu”</a:t>
            </a:r>
          </a:p>
          <a:p>
            <a:pPr algn="ctr"/>
            <a:endParaRPr lang="lv-LV" sz="3200" dirty="0">
              <a:solidFill>
                <a:schemeClr val="bg1"/>
              </a:solidFill>
            </a:endParaRPr>
          </a:p>
          <a:p>
            <a:pPr algn="ctr"/>
            <a:r>
              <a:rPr lang="lv-LV" sz="1600" dirty="0">
                <a:solidFill>
                  <a:schemeClr val="bg1"/>
                </a:solidFill>
              </a:rPr>
              <a:t> LR Saeima, 2017. gada 8. decembrī.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99791" y="5596004"/>
            <a:ext cx="162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lv-LV" dirty="0">
                <a:solidFill>
                  <a:schemeClr val="bg1"/>
                </a:solidFill>
              </a:rPr>
              <a:t>Sagatavoja:</a:t>
            </a:r>
          </a:p>
          <a:p>
            <a:pPr algn="r"/>
            <a:r>
              <a:rPr lang="lv-LV" dirty="0">
                <a:solidFill>
                  <a:schemeClr val="bg1"/>
                </a:solidFill>
              </a:rPr>
              <a:t>Jānis Grēviņš</a:t>
            </a:r>
          </a:p>
          <a:p>
            <a:pPr algn="r"/>
            <a:r>
              <a:rPr lang="lv-LV" dirty="0">
                <a:solidFill>
                  <a:schemeClr val="bg1"/>
                </a:solidFill>
              </a:rPr>
              <a:t>jgrevins@rbs.lv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00973-99DE-49F7-AC5C-152BE537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D743C2-76E0-4BE9-BF9E-704BBA8F39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56" y="138436"/>
            <a:ext cx="2561848" cy="113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3246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A2937C68-18FE-4FB2-A764-F4EA7070BA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897" r="23613" b="15839"/>
          <a:stretch/>
        </p:blipFill>
        <p:spPr>
          <a:xfrm>
            <a:off x="71850" y="6172524"/>
            <a:ext cx="3143790" cy="640510"/>
          </a:xfrm>
          <a:prstGeom prst="rect">
            <a:avLst/>
          </a:prstGeom>
        </p:spPr>
      </p:pic>
      <p:sp>
        <p:nvSpPr>
          <p:cNvPr id="28" name="Flowchart: Punched Tape 27">
            <a:extLst>
              <a:ext uri="{FF2B5EF4-FFF2-40B4-BE49-F238E27FC236}">
                <a16:creationId xmlns:a16="http://schemas.microsoft.com/office/drawing/2014/main" id="{F00899C7-78B2-4D71-818A-71C540945AC0}"/>
              </a:ext>
            </a:extLst>
          </p:cNvPr>
          <p:cNvSpPr/>
          <p:nvPr/>
        </p:nvSpPr>
        <p:spPr>
          <a:xfrm>
            <a:off x="1069717" y="5315439"/>
            <a:ext cx="10515599" cy="1098551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lowchart: Punched Tape 23">
            <a:extLst>
              <a:ext uri="{FF2B5EF4-FFF2-40B4-BE49-F238E27FC236}">
                <a16:creationId xmlns:a16="http://schemas.microsoft.com/office/drawing/2014/main" id="{0CC3BCB6-6822-4BCE-8A8F-A70761FAA040}"/>
              </a:ext>
            </a:extLst>
          </p:cNvPr>
          <p:cNvSpPr/>
          <p:nvPr/>
        </p:nvSpPr>
        <p:spPr>
          <a:xfrm>
            <a:off x="1075341" y="233950"/>
            <a:ext cx="10515599" cy="1886881"/>
          </a:xfrm>
          <a:prstGeom prst="flowChartPunchedTap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unched Tape 22">
            <a:extLst>
              <a:ext uri="{FF2B5EF4-FFF2-40B4-BE49-F238E27FC236}">
                <a16:creationId xmlns:a16="http://schemas.microsoft.com/office/drawing/2014/main" id="{D3D8AC7F-C5B2-4631-AF98-19E5420F6C4F}"/>
              </a:ext>
            </a:extLst>
          </p:cNvPr>
          <p:cNvSpPr/>
          <p:nvPr/>
        </p:nvSpPr>
        <p:spPr>
          <a:xfrm>
            <a:off x="1075341" y="1736430"/>
            <a:ext cx="10515599" cy="1673745"/>
          </a:xfrm>
          <a:prstGeom prst="flowChartPunchedTap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lowchart: Punched Tape 21">
            <a:extLst>
              <a:ext uri="{FF2B5EF4-FFF2-40B4-BE49-F238E27FC236}">
                <a16:creationId xmlns:a16="http://schemas.microsoft.com/office/drawing/2014/main" id="{7CB7F0D6-B43B-4C9C-BCBC-B1E5AA5D813C}"/>
              </a:ext>
            </a:extLst>
          </p:cNvPr>
          <p:cNvSpPr/>
          <p:nvPr/>
        </p:nvSpPr>
        <p:spPr>
          <a:xfrm>
            <a:off x="1072529" y="2678539"/>
            <a:ext cx="10515599" cy="3237231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FEBC57-AA2D-413F-9F9B-AA2A803A5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792" y="-207169"/>
            <a:ext cx="10515600" cy="1084424"/>
          </a:xfrm>
        </p:spPr>
        <p:txBody>
          <a:bodyPr/>
          <a:lstStyle/>
          <a:p>
            <a:r>
              <a:rPr lang="lv-LV" b="1" noProof="0" dirty="0"/>
              <a:t>Ceļš uz LĪDERĪBU un INOVĀCIJĀM</a:t>
            </a:r>
            <a:endParaRPr lang="en-US" b="1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D6F9698-B035-4A83-A8BA-316833DF74DA}"/>
              </a:ext>
            </a:extLst>
          </p:cNvPr>
          <p:cNvSpPr/>
          <p:nvPr/>
        </p:nvSpPr>
        <p:spPr>
          <a:xfrm>
            <a:off x="1879134" y="5070698"/>
            <a:ext cx="8196044" cy="772325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lv-LV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Starpdisciplinārā pamatprogramma*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085C33E-20BD-41AD-B892-205691C8063A}"/>
              </a:ext>
            </a:extLst>
          </p:cNvPr>
          <p:cNvSpPr/>
          <p:nvPr/>
        </p:nvSpPr>
        <p:spPr>
          <a:xfrm>
            <a:off x="2146820" y="5481863"/>
            <a:ext cx="1670806" cy="3355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Māksla, dizains un tehnoloģijas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620EDB-D31B-427C-BCAF-D0C79C6A8B36}"/>
              </a:ext>
            </a:extLst>
          </p:cNvPr>
          <p:cNvSpPr/>
          <p:nvPr/>
        </p:nvSpPr>
        <p:spPr>
          <a:xfrm>
            <a:off x="3886200" y="5481863"/>
            <a:ext cx="1866551" cy="3355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Kultūra, Internacionalizācija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250BF3-A17F-4AC7-B456-6F6D4E81E90A}"/>
              </a:ext>
            </a:extLst>
          </p:cNvPr>
          <p:cNvSpPr/>
          <p:nvPr/>
        </p:nvSpPr>
        <p:spPr>
          <a:xfrm>
            <a:off x="5962475" y="5501088"/>
            <a:ext cx="1730231" cy="3355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Dati un atklāšana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48E9AE-A73C-4695-857B-C1EBD9ED5875}"/>
              </a:ext>
            </a:extLst>
          </p:cNvPr>
          <p:cNvSpPr/>
          <p:nvPr/>
        </p:nvSpPr>
        <p:spPr>
          <a:xfrm>
            <a:off x="7902430" y="5491476"/>
            <a:ext cx="1963024" cy="3355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100" dirty="0">
                <a:solidFill>
                  <a:schemeClr val="tx1"/>
                </a:solidFill>
              </a:rPr>
              <a:t>Domu un sabiedrības struktūras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8F2527-C7D3-4AA7-881A-531A1B27C1C1}"/>
              </a:ext>
            </a:extLst>
          </p:cNvPr>
          <p:cNvSpPr txBox="1"/>
          <p:nvPr/>
        </p:nvSpPr>
        <p:spPr>
          <a:xfrm rot="16200000">
            <a:off x="3635" y="4357309"/>
            <a:ext cx="274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Pamatstudijas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08B0BF-39CD-40D6-864A-6183641DEC50}"/>
              </a:ext>
            </a:extLst>
          </p:cNvPr>
          <p:cNvSpPr txBox="1"/>
          <p:nvPr/>
        </p:nvSpPr>
        <p:spPr>
          <a:xfrm rot="16200000">
            <a:off x="1145760" y="2065028"/>
            <a:ext cx="1202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Augstākā līmeņa studijas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181154-A0C4-423D-B57F-87CDEE37B280}"/>
              </a:ext>
            </a:extLst>
          </p:cNvPr>
          <p:cNvSpPr txBox="1"/>
          <p:nvPr/>
        </p:nvSpPr>
        <p:spPr>
          <a:xfrm rot="16200000">
            <a:off x="754407" y="1117289"/>
            <a:ext cx="1593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Mūžizglītība</a:t>
            </a:r>
            <a:endParaRPr lang="en-US" dirty="0"/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7C9B6200-6A86-4713-8C37-36D96201E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4AC58E4-7983-4C47-B453-1F0E2C972A90}" type="slidenum">
              <a:rPr lang="en-US" smtClean="0"/>
              <a:t>10</a:t>
            </a:fld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CD0607-A318-4BD2-A15E-919E99B48211}"/>
              </a:ext>
            </a:extLst>
          </p:cNvPr>
          <p:cNvSpPr txBox="1"/>
          <p:nvPr/>
        </p:nvSpPr>
        <p:spPr>
          <a:xfrm>
            <a:off x="561711" y="5909172"/>
            <a:ext cx="10091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/>
              <a:t>Starptautiskais bakalaureāts, Liebritānijas «A Levels» un «Foundation Programs», ASV «Advanced Placement»</a:t>
            </a:r>
            <a:endParaRPr lang="en-US" sz="1600" dirty="0"/>
          </a:p>
        </p:txBody>
      </p:sp>
      <p:sp>
        <p:nvSpPr>
          <p:cNvPr id="30" name="Flowchart: Punched Tape 29">
            <a:extLst>
              <a:ext uri="{FF2B5EF4-FFF2-40B4-BE49-F238E27FC236}">
                <a16:creationId xmlns:a16="http://schemas.microsoft.com/office/drawing/2014/main" id="{31563517-C7BA-496D-897D-6089878748BE}"/>
              </a:ext>
            </a:extLst>
          </p:cNvPr>
          <p:cNvSpPr/>
          <p:nvPr/>
        </p:nvSpPr>
        <p:spPr>
          <a:xfrm>
            <a:off x="1066906" y="6174615"/>
            <a:ext cx="10515598" cy="1098551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BBF6B1-4F4B-4302-B477-E60431B154DB}"/>
              </a:ext>
            </a:extLst>
          </p:cNvPr>
          <p:cNvSpPr txBox="1"/>
          <p:nvPr/>
        </p:nvSpPr>
        <p:spPr>
          <a:xfrm>
            <a:off x="1064094" y="6459044"/>
            <a:ext cx="4543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LV vidusskola 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26BD96-85DD-4C84-9F97-3E4E5F2B9C0B}"/>
              </a:ext>
            </a:extLst>
          </p:cNvPr>
          <p:cNvGrpSpPr/>
          <p:nvPr/>
        </p:nvGrpSpPr>
        <p:grpSpPr>
          <a:xfrm>
            <a:off x="5760266" y="2837749"/>
            <a:ext cx="990877" cy="2241000"/>
            <a:chOff x="5760266" y="2837749"/>
            <a:chExt cx="990877" cy="2241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6" name="Rectangle 41">
              <a:extLst>
                <a:ext uri="{FF2B5EF4-FFF2-40B4-BE49-F238E27FC236}">
                  <a16:creationId xmlns:a16="http://schemas.microsoft.com/office/drawing/2014/main" id="{60E1C930-83A4-4D7E-9102-A6A61B57DE36}"/>
                </a:ext>
              </a:extLst>
            </p:cNvPr>
            <p:cNvSpPr/>
            <p:nvPr/>
          </p:nvSpPr>
          <p:spPr>
            <a:xfrm>
              <a:off x="5760266" y="2837749"/>
              <a:ext cx="990877" cy="2241000"/>
            </a:xfrm>
            <a:custGeom>
              <a:avLst/>
              <a:gdLst>
                <a:gd name="connsiteX0" fmla="*/ 0 w 592183"/>
                <a:gd name="connsiteY0" fmla="*/ 0 h 2847129"/>
                <a:gd name="connsiteX1" fmla="*/ 592183 w 592183"/>
                <a:gd name="connsiteY1" fmla="*/ 0 h 2847129"/>
                <a:gd name="connsiteX2" fmla="*/ 592183 w 592183"/>
                <a:gd name="connsiteY2" fmla="*/ 2847129 h 2847129"/>
                <a:gd name="connsiteX3" fmla="*/ 0 w 592183"/>
                <a:gd name="connsiteY3" fmla="*/ 2847129 h 2847129"/>
                <a:gd name="connsiteX4" fmla="*/ 0 w 592183"/>
                <a:gd name="connsiteY4" fmla="*/ 0 h 2847129"/>
                <a:gd name="connsiteX0" fmla="*/ 9 w 592192"/>
                <a:gd name="connsiteY0" fmla="*/ 0 h 2847129"/>
                <a:gd name="connsiteX1" fmla="*/ 592192 w 592192"/>
                <a:gd name="connsiteY1" fmla="*/ 0 h 2847129"/>
                <a:gd name="connsiteX2" fmla="*/ 592192 w 592192"/>
                <a:gd name="connsiteY2" fmla="*/ 2847129 h 2847129"/>
                <a:gd name="connsiteX3" fmla="*/ 9 w 592192"/>
                <a:gd name="connsiteY3" fmla="*/ 2847129 h 2847129"/>
                <a:gd name="connsiteX4" fmla="*/ 262322 w 592192"/>
                <a:gd name="connsiteY4" fmla="*/ 324334 h 2847129"/>
                <a:gd name="connsiteX5" fmla="*/ 9 w 592192"/>
                <a:gd name="connsiteY5" fmla="*/ 0 h 2847129"/>
                <a:gd name="connsiteX0" fmla="*/ 80082 w 672265"/>
                <a:gd name="connsiteY0" fmla="*/ 0 h 2847129"/>
                <a:gd name="connsiteX1" fmla="*/ 672265 w 672265"/>
                <a:gd name="connsiteY1" fmla="*/ 0 h 2847129"/>
                <a:gd name="connsiteX2" fmla="*/ 672265 w 672265"/>
                <a:gd name="connsiteY2" fmla="*/ 2847129 h 2847129"/>
                <a:gd name="connsiteX3" fmla="*/ 80082 w 672265"/>
                <a:gd name="connsiteY3" fmla="*/ 2847129 h 2847129"/>
                <a:gd name="connsiteX4" fmla="*/ 19122 w 672265"/>
                <a:gd name="connsiteY4" fmla="*/ 739970 h 2847129"/>
                <a:gd name="connsiteX5" fmla="*/ 342395 w 672265"/>
                <a:gd name="connsiteY5" fmla="*/ 324334 h 2847129"/>
                <a:gd name="connsiteX6" fmla="*/ 80082 w 672265"/>
                <a:gd name="connsiteY6" fmla="*/ 0 h 2847129"/>
                <a:gd name="connsiteX0" fmla="*/ 68034 w 660217"/>
                <a:gd name="connsiteY0" fmla="*/ 0 h 2847129"/>
                <a:gd name="connsiteX1" fmla="*/ 660217 w 660217"/>
                <a:gd name="connsiteY1" fmla="*/ 0 h 2847129"/>
                <a:gd name="connsiteX2" fmla="*/ 660217 w 660217"/>
                <a:gd name="connsiteY2" fmla="*/ 2847129 h 2847129"/>
                <a:gd name="connsiteX3" fmla="*/ 68034 w 660217"/>
                <a:gd name="connsiteY3" fmla="*/ 2847129 h 2847129"/>
                <a:gd name="connsiteX4" fmla="*/ 265693 w 660217"/>
                <a:gd name="connsiteY4" fmla="*/ 1312625 h 2847129"/>
                <a:gd name="connsiteX5" fmla="*/ 7074 w 660217"/>
                <a:gd name="connsiteY5" fmla="*/ 739970 h 2847129"/>
                <a:gd name="connsiteX6" fmla="*/ 330347 w 660217"/>
                <a:gd name="connsiteY6" fmla="*/ 324334 h 2847129"/>
                <a:gd name="connsiteX7" fmla="*/ 68034 w 660217"/>
                <a:gd name="connsiteY7" fmla="*/ 0 h 2847129"/>
                <a:gd name="connsiteX0" fmla="*/ 469205 w 1061388"/>
                <a:gd name="connsiteY0" fmla="*/ 0 h 2847129"/>
                <a:gd name="connsiteX1" fmla="*/ 1061388 w 1061388"/>
                <a:gd name="connsiteY1" fmla="*/ 0 h 2847129"/>
                <a:gd name="connsiteX2" fmla="*/ 1061388 w 1061388"/>
                <a:gd name="connsiteY2" fmla="*/ 2847129 h 2847129"/>
                <a:gd name="connsiteX3" fmla="*/ 469205 w 1061388"/>
                <a:gd name="connsiteY3" fmla="*/ 2847129 h 2847129"/>
                <a:gd name="connsiteX4" fmla="*/ 1846 w 1061388"/>
                <a:gd name="connsiteY4" fmla="*/ 1820625 h 2847129"/>
                <a:gd name="connsiteX5" fmla="*/ 666864 w 1061388"/>
                <a:gd name="connsiteY5" fmla="*/ 1312625 h 2847129"/>
                <a:gd name="connsiteX6" fmla="*/ 408245 w 1061388"/>
                <a:gd name="connsiteY6" fmla="*/ 739970 h 2847129"/>
                <a:gd name="connsiteX7" fmla="*/ 731518 w 1061388"/>
                <a:gd name="connsiteY7" fmla="*/ 324334 h 2847129"/>
                <a:gd name="connsiteX8" fmla="*/ 469205 w 1061388"/>
                <a:gd name="connsiteY8" fmla="*/ 0 h 2847129"/>
                <a:gd name="connsiteX0" fmla="*/ 479327 w 1071510"/>
                <a:gd name="connsiteY0" fmla="*/ 0 h 2847129"/>
                <a:gd name="connsiteX1" fmla="*/ 1071510 w 1071510"/>
                <a:gd name="connsiteY1" fmla="*/ 0 h 2847129"/>
                <a:gd name="connsiteX2" fmla="*/ 1071510 w 1071510"/>
                <a:gd name="connsiteY2" fmla="*/ 2847129 h 2847129"/>
                <a:gd name="connsiteX3" fmla="*/ 479327 w 1071510"/>
                <a:gd name="connsiteY3" fmla="*/ 2847129 h 2847129"/>
                <a:gd name="connsiteX4" fmla="*/ 483023 w 1071510"/>
                <a:gd name="connsiteY4" fmla="*/ 2042298 h 2847129"/>
                <a:gd name="connsiteX5" fmla="*/ 11968 w 1071510"/>
                <a:gd name="connsiteY5" fmla="*/ 1820625 h 2847129"/>
                <a:gd name="connsiteX6" fmla="*/ 676986 w 1071510"/>
                <a:gd name="connsiteY6" fmla="*/ 1312625 h 2847129"/>
                <a:gd name="connsiteX7" fmla="*/ 418367 w 1071510"/>
                <a:gd name="connsiteY7" fmla="*/ 739970 h 2847129"/>
                <a:gd name="connsiteX8" fmla="*/ 741640 w 1071510"/>
                <a:gd name="connsiteY8" fmla="*/ 324334 h 2847129"/>
                <a:gd name="connsiteX9" fmla="*/ 479327 w 1071510"/>
                <a:gd name="connsiteY9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418222 w 1071365"/>
                <a:gd name="connsiteY8" fmla="*/ 739970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159604 w 1071365"/>
                <a:gd name="connsiteY8" fmla="*/ 776916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1071365 w 1341872"/>
                <a:gd name="connsiteY3" fmla="*/ 2847129 h 2847129"/>
                <a:gd name="connsiteX4" fmla="*/ 479182 w 1341872"/>
                <a:gd name="connsiteY4" fmla="*/ 2847129 h 2847129"/>
                <a:gd name="connsiteX5" fmla="*/ 288914 w 1341872"/>
                <a:gd name="connsiteY5" fmla="*/ 2411752 h 2847129"/>
                <a:gd name="connsiteX6" fmla="*/ 482878 w 1341872"/>
                <a:gd name="connsiteY6" fmla="*/ 2042298 h 2847129"/>
                <a:gd name="connsiteX7" fmla="*/ 11823 w 1341872"/>
                <a:gd name="connsiteY7" fmla="*/ 1820625 h 2847129"/>
                <a:gd name="connsiteX8" fmla="*/ 676841 w 1341872"/>
                <a:gd name="connsiteY8" fmla="*/ 1312625 h 2847129"/>
                <a:gd name="connsiteX9" fmla="*/ 159604 w 1341872"/>
                <a:gd name="connsiteY9" fmla="*/ 776916 h 2847129"/>
                <a:gd name="connsiteX10" fmla="*/ 741495 w 1341872"/>
                <a:gd name="connsiteY10" fmla="*/ 324334 h 2847129"/>
                <a:gd name="connsiteX11" fmla="*/ 479182 w 1341872"/>
                <a:gd name="connsiteY11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071365 w 1341872"/>
                <a:gd name="connsiteY4" fmla="*/ 2847129 h 2847129"/>
                <a:gd name="connsiteX5" fmla="*/ 479182 w 1341872"/>
                <a:gd name="connsiteY5" fmla="*/ 2847129 h 2847129"/>
                <a:gd name="connsiteX6" fmla="*/ 288914 w 1341872"/>
                <a:gd name="connsiteY6" fmla="*/ 2411752 h 2847129"/>
                <a:gd name="connsiteX7" fmla="*/ 482878 w 1341872"/>
                <a:gd name="connsiteY7" fmla="*/ 2042298 h 2847129"/>
                <a:gd name="connsiteX8" fmla="*/ 11823 w 1341872"/>
                <a:gd name="connsiteY8" fmla="*/ 1820625 h 2847129"/>
                <a:gd name="connsiteX9" fmla="*/ 676841 w 1341872"/>
                <a:gd name="connsiteY9" fmla="*/ 1312625 h 2847129"/>
                <a:gd name="connsiteX10" fmla="*/ 159604 w 1341872"/>
                <a:gd name="connsiteY10" fmla="*/ 776916 h 2847129"/>
                <a:gd name="connsiteX11" fmla="*/ 741495 w 1341872"/>
                <a:gd name="connsiteY11" fmla="*/ 324334 h 2847129"/>
                <a:gd name="connsiteX12" fmla="*/ 479182 w 1341872"/>
                <a:gd name="connsiteY12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1071365 w 1341872"/>
                <a:gd name="connsiteY5" fmla="*/ 2847129 h 2847129"/>
                <a:gd name="connsiteX6" fmla="*/ 479182 w 1341872"/>
                <a:gd name="connsiteY6" fmla="*/ 2847129 h 2847129"/>
                <a:gd name="connsiteX7" fmla="*/ 288914 w 1341872"/>
                <a:gd name="connsiteY7" fmla="*/ 2411752 h 2847129"/>
                <a:gd name="connsiteX8" fmla="*/ 482878 w 1341872"/>
                <a:gd name="connsiteY8" fmla="*/ 2042298 h 2847129"/>
                <a:gd name="connsiteX9" fmla="*/ 11823 w 1341872"/>
                <a:gd name="connsiteY9" fmla="*/ 1820625 h 2847129"/>
                <a:gd name="connsiteX10" fmla="*/ 676841 w 1341872"/>
                <a:gd name="connsiteY10" fmla="*/ 1312625 h 2847129"/>
                <a:gd name="connsiteX11" fmla="*/ 159604 w 1341872"/>
                <a:gd name="connsiteY11" fmla="*/ 776916 h 2847129"/>
                <a:gd name="connsiteX12" fmla="*/ 741495 w 1341872"/>
                <a:gd name="connsiteY12" fmla="*/ 324334 h 2847129"/>
                <a:gd name="connsiteX13" fmla="*/ 479182 w 1341872"/>
                <a:gd name="connsiteY13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071365 w 1341872"/>
                <a:gd name="connsiteY6" fmla="*/ 2847129 h 2847129"/>
                <a:gd name="connsiteX7" fmla="*/ 479182 w 1341872"/>
                <a:gd name="connsiteY7" fmla="*/ 2847129 h 2847129"/>
                <a:gd name="connsiteX8" fmla="*/ 288914 w 1341872"/>
                <a:gd name="connsiteY8" fmla="*/ 2411752 h 2847129"/>
                <a:gd name="connsiteX9" fmla="*/ 482878 w 1341872"/>
                <a:gd name="connsiteY9" fmla="*/ 2042298 h 2847129"/>
                <a:gd name="connsiteX10" fmla="*/ 11823 w 1341872"/>
                <a:gd name="connsiteY10" fmla="*/ 1820625 h 2847129"/>
                <a:gd name="connsiteX11" fmla="*/ 676841 w 1341872"/>
                <a:gd name="connsiteY11" fmla="*/ 1312625 h 2847129"/>
                <a:gd name="connsiteX12" fmla="*/ 159604 w 1341872"/>
                <a:gd name="connsiteY12" fmla="*/ 776916 h 2847129"/>
                <a:gd name="connsiteX13" fmla="*/ 741495 w 1341872"/>
                <a:gd name="connsiteY13" fmla="*/ 324334 h 2847129"/>
                <a:gd name="connsiteX14" fmla="*/ 479182 w 1341872"/>
                <a:gd name="connsiteY14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1071365 w 1341872"/>
                <a:gd name="connsiteY7" fmla="*/ 2847129 h 2847129"/>
                <a:gd name="connsiteX8" fmla="*/ 479182 w 1341872"/>
                <a:gd name="connsiteY8" fmla="*/ 2847129 h 2847129"/>
                <a:gd name="connsiteX9" fmla="*/ 288914 w 1341872"/>
                <a:gd name="connsiteY9" fmla="*/ 2411752 h 2847129"/>
                <a:gd name="connsiteX10" fmla="*/ 482878 w 1341872"/>
                <a:gd name="connsiteY10" fmla="*/ 2042298 h 2847129"/>
                <a:gd name="connsiteX11" fmla="*/ 11823 w 1341872"/>
                <a:gd name="connsiteY11" fmla="*/ 1820625 h 2847129"/>
                <a:gd name="connsiteX12" fmla="*/ 676841 w 1341872"/>
                <a:gd name="connsiteY12" fmla="*/ 1312625 h 2847129"/>
                <a:gd name="connsiteX13" fmla="*/ 159604 w 1341872"/>
                <a:gd name="connsiteY13" fmla="*/ 776916 h 2847129"/>
                <a:gd name="connsiteX14" fmla="*/ 741495 w 1341872"/>
                <a:gd name="connsiteY14" fmla="*/ 324334 h 2847129"/>
                <a:gd name="connsiteX15" fmla="*/ 479182 w 1341872"/>
                <a:gd name="connsiteY15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916986 w 1341872"/>
                <a:gd name="connsiteY7" fmla="*/ 2439461 h 2847129"/>
                <a:gd name="connsiteX8" fmla="*/ 1071365 w 1341872"/>
                <a:gd name="connsiteY8" fmla="*/ 2847129 h 2847129"/>
                <a:gd name="connsiteX9" fmla="*/ 479182 w 1341872"/>
                <a:gd name="connsiteY9" fmla="*/ 2847129 h 2847129"/>
                <a:gd name="connsiteX10" fmla="*/ 288914 w 1341872"/>
                <a:gd name="connsiteY10" fmla="*/ 2411752 h 2847129"/>
                <a:gd name="connsiteX11" fmla="*/ 482878 w 1341872"/>
                <a:gd name="connsiteY11" fmla="*/ 2042298 h 2847129"/>
                <a:gd name="connsiteX12" fmla="*/ 11823 w 1341872"/>
                <a:gd name="connsiteY12" fmla="*/ 1820625 h 2847129"/>
                <a:gd name="connsiteX13" fmla="*/ 676841 w 1341872"/>
                <a:gd name="connsiteY13" fmla="*/ 1312625 h 2847129"/>
                <a:gd name="connsiteX14" fmla="*/ 159604 w 1341872"/>
                <a:gd name="connsiteY14" fmla="*/ 776916 h 2847129"/>
                <a:gd name="connsiteX15" fmla="*/ 741495 w 1341872"/>
                <a:gd name="connsiteY15" fmla="*/ 324334 h 2847129"/>
                <a:gd name="connsiteX16" fmla="*/ 479182 w 1341872"/>
                <a:gd name="connsiteY16" fmla="*/ 0 h 284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1872" h="2847129">
                  <a:moveTo>
                    <a:pt x="479182" y="0"/>
                  </a:moveTo>
                  <a:lnTo>
                    <a:pt x="1071365" y="0"/>
                  </a:lnTo>
                  <a:cubicBezTo>
                    <a:pt x="1069166" y="105033"/>
                    <a:pt x="1344058" y="228537"/>
                    <a:pt x="1341859" y="333570"/>
                  </a:cubicBezTo>
                  <a:cubicBezTo>
                    <a:pt x="1329544" y="475194"/>
                    <a:pt x="799992" y="644528"/>
                    <a:pt x="787677" y="786152"/>
                  </a:cubicBezTo>
                  <a:cubicBezTo>
                    <a:pt x="812307" y="961643"/>
                    <a:pt x="1271047" y="1146370"/>
                    <a:pt x="1295677" y="1321861"/>
                  </a:cubicBezTo>
                  <a:cubicBezTo>
                    <a:pt x="1274125" y="1457328"/>
                    <a:pt x="661447" y="1722103"/>
                    <a:pt x="639895" y="1857570"/>
                  </a:cubicBezTo>
                  <a:cubicBezTo>
                    <a:pt x="692234" y="1996116"/>
                    <a:pt x="1058610" y="1922224"/>
                    <a:pt x="1110949" y="2060770"/>
                  </a:cubicBezTo>
                  <a:cubicBezTo>
                    <a:pt x="1098634" y="2208552"/>
                    <a:pt x="929301" y="2291679"/>
                    <a:pt x="916986" y="2439461"/>
                  </a:cubicBezTo>
                  <a:lnTo>
                    <a:pt x="1071365" y="2847129"/>
                  </a:lnTo>
                  <a:lnTo>
                    <a:pt x="479182" y="2847129"/>
                  </a:lnTo>
                  <a:cubicBezTo>
                    <a:pt x="373404" y="2780724"/>
                    <a:pt x="288298" y="2545890"/>
                    <a:pt x="288914" y="2411752"/>
                  </a:cubicBezTo>
                  <a:cubicBezTo>
                    <a:pt x="289530" y="2277614"/>
                    <a:pt x="553690" y="2146977"/>
                    <a:pt x="482878" y="2042298"/>
                  </a:cubicBezTo>
                  <a:cubicBezTo>
                    <a:pt x="412066" y="1937619"/>
                    <a:pt x="-82080" y="1973025"/>
                    <a:pt x="11823" y="1820625"/>
                  </a:cubicBezTo>
                  <a:cubicBezTo>
                    <a:pt x="105726" y="1668225"/>
                    <a:pt x="703011" y="1509667"/>
                    <a:pt x="676841" y="1312625"/>
                  </a:cubicBezTo>
                  <a:cubicBezTo>
                    <a:pt x="650671" y="1115583"/>
                    <a:pt x="102647" y="940092"/>
                    <a:pt x="159604" y="776916"/>
                  </a:cubicBezTo>
                  <a:cubicBezTo>
                    <a:pt x="216561" y="613740"/>
                    <a:pt x="771359" y="523093"/>
                    <a:pt x="741495" y="324334"/>
                  </a:cubicBezTo>
                  <a:lnTo>
                    <a:pt x="479182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F532EE4-7951-4048-A56E-F1FF991909F3}"/>
                </a:ext>
              </a:extLst>
            </p:cNvPr>
            <p:cNvSpPr txBox="1"/>
            <p:nvPr/>
          </p:nvSpPr>
          <p:spPr>
            <a:xfrm rot="16200000">
              <a:off x="5716672" y="4432257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dirty="0">
                  <a:solidFill>
                    <a:srgbClr val="FF0000"/>
                  </a:solidFill>
                </a:rPr>
                <a:t>Bizness</a:t>
              </a:r>
              <a:r>
                <a:rPr lang="lv-LV" dirty="0"/>
                <a:t> </a:t>
              </a:r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9D6BD9A-61AD-4FA1-867A-027A3DE17200}"/>
              </a:ext>
            </a:extLst>
          </p:cNvPr>
          <p:cNvGrpSpPr/>
          <p:nvPr/>
        </p:nvGrpSpPr>
        <p:grpSpPr>
          <a:xfrm>
            <a:off x="6207828" y="2834073"/>
            <a:ext cx="990877" cy="2241000"/>
            <a:chOff x="5760266" y="2837749"/>
            <a:chExt cx="990877" cy="2241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9" name="Rectangle 41">
              <a:extLst>
                <a:ext uri="{FF2B5EF4-FFF2-40B4-BE49-F238E27FC236}">
                  <a16:creationId xmlns:a16="http://schemas.microsoft.com/office/drawing/2014/main" id="{DCE6110D-7ED6-4B8B-98A2-A7CB72B1AEB6}"/>
                </a:ext>
              </a:extLst>
            </p:cNvPr>
            <p:cNvSpPr/>
            <p:nvPr/>
          </p:nvSpPr>
          <p:spPr>
            <a:xfrm>
              <a:off x="5760266" y="2837749"/>
              <a:ext cx="990877" cy="2241000"/>
            </a:xfrm>
            <a:custGeom>
              <a:avLst/>
              <a:gdLst>
                <a:gd name="connsiteX0" fmla="*/ 0 w 592183"/>
                <a:gd name="connsiteY0" fmla="*/ 0 h 2847129"/>
                <a:gd name="connsiteX1" fmla="*/ 592183 w 592183"/>
                <a:gd name="connsiteY1" fmla="*/ 0 h 2847129"/>
                <a:gd name="connsiteX2" fmla="*/ 592183 w 592183"/>
                <a:gd name="connsiteY2" fmla="*/ 2847129 h 2847129"/>
                <a:gd name="connsiteX3" fmla="*/ 0 w 592183"/>
                <a:gd name="connsiteY3" fmla="*/ 2847129 h 2847129"/>
                <a:gd name="connsiteX4" fmla="*/ 0 w 592183"/>
                <a:gd name="connsiteY4" fmla="*/ 0 h 2847129"/>
                <a:gd name="connsiteX0" fmla="*/ 9 w 592192"/>
                <a:gd name="connsiteY0" fmla="*/ 0 h 2847129"/>
                <a:gd name="connsiteX1" fmla="*/ 592192 w 592192"/>
                <a:gd name="connsiteY1" fmla="*/ 0 h 2847129"/>
                <a:gd name="connsiteX2" fmla="*/ 592192 w 592192"/>
                <a:gd name="connsiteY2" fmla="*/ 2847129 h 2847129"/>
                <a:gd name="connsiteX3" fmla="*/ 9 w 592192"/>
                <a:gd name="connsiteY3" fmla="*/ 2847129 h 2847129"/>
                <a:gd name="connsiteX4" fmla="*/ 262322 w 592192"/>
                <a:gd name="connsiteY4" fmla="*/ 324334 h 2847129"/>
                <a:gd name="connsiteX5" fmla="*/ 9 w 592192"/>
                <a:gd name="connsiteY5" fmla="*/ 0 h 2847129"/>
                <a:gd name="connsiteX0" fmla="*/ 80082 w 672265"/>
                <a:gd name="connsiteY0" fmla="*/ 0 h 2847129"/>
                <a:gd name="connsiteX1" fmla="*/ 672265 w 672265"/>
                <a:gd name="connsiteY1" fmla="*/ 0 h 2847129"/>
                <a:gd name="connsiteX2" fmla="*/ 672265 w 672265"/>
                <a:gd name="connsiteY2" fmla="*/ 2847129 h 2847129"/>
                <a:gd name="connsiteX3" fmla="*/ 80082 w 672265"/>
                <a:gd name="connsiteY3" fmla="*/ 2847129 h 2847129"/>
                <a:gd name="connsiteX4" fmla="*/ 19122 w 672265"/>
                <a:gd name="connsiteY4" fmla="*/ 739970 h 2847129"/>
                <a:gd name="connsiteX5" fmla="*/ 342395 w 672265"/>
                <a:gd name="connsiteY5" fmla="*/ 324334 h 2847129"/>
                <a:gd name="connsiteX6" fmla="*/ 80082 w 672265"/>
                <a:gd name="connsiteY6" fmla="*/ 0 h 2847129"/>
                <a:gd name="connsiteX0" fmla="*/ 68034 w 660217"/>
                <a:gd name="connsiteY0" fmla="*/ 0 h 2847129"/>
                <a:gd name="connsiteX1" fmla="*/ 660217 w 660217"/>
                <a:gd name="connsiteY1" fmla="*/ 0 h 2847129"/>
                <a:gd name="connsiteX2" fmla="*/ 660217 w 660217"/>
                <a:gd name="connsiteY2" fmla="*/ 2847129 h 2847129"/>
                <a:gd name="connsiteX3" fmla="*/ 68034 w 660217"/>
                <a:gd name="connsiteY3" fmla="*/ 2847129 h 2847129"/>
                <a:gd name="connsiteX4" fmla="*/ 265693 w 660217"/>
                <a:gd name="connsiteY4" fmla="*/ 1312625 h 2847129"/>
                <a:gd name="connsiteX5" fmla="*/ 7074 w 660217"/>
                <a:gd name="connsiteY5" fmla="*/ 739970 h 2847129"/>
                <a:gd name="connsiteX6" fmla="*/ 330347 w 660217"/>
                <a:gd name="connsiteY6" fmla="*/ 324334 h 2847129"/>
                <a:gd name="connsiteX7" fmla="*/ 68034 w 660217"/>
                <a:gd name="connsiteY7" fmla="*/ 0 h 2847129"/>
                <a:gd name="connsiteX0" fmla="*/ 469205 w 1061388"/>
                <a:gd name="connsiteY0" fmla="*/ 0 h 2847129"/>
                <a:gd name="connsiteX1" fmla="*/ 1061388 w 1061388"/>
                <a:gd name="connsiteY1" fmla="*/ 0 h 2847129"/>
                <a:gd name="connsiteX2" fmla="*/ 1061388 w 1061388"/>
                <a:gd name="connsiteY2" fmla="*/ 2847129 h 2847129"/>
                <a:gd name="connsiteX3" fmla="*/ 469205 w 1061388"/>
                <a:gd name="connsiteY3" fmla="*/ 2847129 h 2847129"/>
                <a:gd name="connsiteX4" fmla="*/ 1846 w 1061388"/>
                <a:gd name="connsiteY4" fmla="*/ 1820625 h 2847129"/>
                <a:gd name="connsiteX5" fmla="*/ 666864 w 1061388"/>
                <a:gd name="connsiteY5" fmla="*/ 1312625 h 2847129"/>
                <a:gd name="connsiteX6" fmla="*/ 408245 w 1061388"/>
                <a:gd name="connsiteY6" fmla="*/ 739970 h 2847129"/>
                <a:gd name="connsiteX7" fmla="*/ 731518 w 1061388"/>
                <a:gd name="connsiteY7" fmla="*/ 324334 h 2847129"/>
                <a:gd name="connsiteX8" fmla="*/ 469205 w 1061388"/>
                <a:gd name="connsiteY8" fmla="*/ 0 h 2847129"/>
                <a:gd name="connsiteX0" fmla="*/ 479327 w 1071510"/>
                <a:gd name="connsiteY0" fmla="*/ 0 h 2847129"/>
                <a:gd name="connsiteX1" fmla="*/ 1071510 w 1071510"/>
                <a:gd name="connsiteY1" fmla="*/ 0 h 2847129"/>
                <a:gd name="connsiteX2" fmla="*/ 1071510 w 1071510"/>
                <a:gd name="connsiteY2" fmla="*/ 2847129 h 2847129"/>
                <a:gd name="connsiteX3" fmla="*/ 479327 w 1071510"/>
                <a:gd name="connsiteY3" fmla="*/ 2847129 h 2847129"/>
                <a:gd name="connsiteX4" fmla="*/ 483023 w 1071510"/>
                <a:gd name="connsiteY4" fmla="*/ 2042298 h 2847129"/>
                <a:gd name="connsiteX5" fmla="*/ 11968 w 1071510"/>
                <a:gd name="connsiteY5" fmla="*/ 1820625 h 2847129"/>
                <a:gd name="connsiteX6" fmla="*/ 676986 w 1071510"/>
                <a:gd name="connsiteY6" fmla="*/ 1312625 h 2847129"/>
                <a:gd name="connsiteX7" fmla="*/ 418367 w 1071510"/>
                <a:gd name="connsiteY7" fmla="*/ 739970 h 2847129"/>
                <a:gd name="connsiteX8" fmla="*/ 741640 w 1071510"/>
                <a:gd name="connsiteY8" fmla="*/ 324334 h 2847129"/>
                <a:gd name="connsiteX9" fmla="*/ 479327 w 1071510"/>
                <a:gd name="connsiteY9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418222 w 1071365"/>
                <a:gd name="connsiteY8" fmla="*/ 739970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159604 w 1071365"/>
                <a:gd name="connsiteY8" fmla="*/ 776916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1071365 w 1341872"/>
                <a:gd name="connsiteY3" fmla="*/ 2847129 h 2847129"/>
                <a:gd name="connsiteX4" fmla="*/ 479182 w 1341872"/>
                <a:gd name="connsiteY4" fmla="*/ 2847129 h 2847129"/>
                <a:gd name="connsiteX5" fmla="*/ 288914 w 1341872"/>
                <a:gd name="connsiteY5" fmla="*/ 2411752 h 2847129"/>
                <a:gd name="connsiteX6" fmla="*/ 482878 w 1341872"/>
                <a:gd name="connsiteY6" fmla="*/ 2042298 h 2847129"/>
                <a:gd name="connsiteX7" fmla="*/ 11823 w 1341872"/>
                <a:gd name="connsiteY7" fmla="*/ 1820625 h 2847129"/>
                <a:gd name="connsiteX8" fmla="*/ 676841 w 1341872"/>
                <a:gd name="connsiteY8" fmla="*/ 1312625 h 2847129"/>
                <a:gd name="connsiteX9" fmla="*/ 159604 w 1341872"/>
                <a:gd name="connsiteY9" fmla="*/ 776916 h 2847129"/>
                <a:gd name="connsiteX10" fmla="*/ 741495 w 1341872"/>
                <a:gd name="connsiteY10" fmla="*/ 324334 h 2847129"/>
                <a:gd name="connsiteX11" fmla="*/ 479182 w 1341872"/>
                <a:gd name="connsiteY11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071365 w 1341872"/>
                <a:gd name="connsiteY4" fmla="*/ 2847129 h 2847129"/>
                <a:gd name="connsiteX5" fmla="*/ 479182 w 1341872"/>
                <a:gd name="connsiteY5" fmla="*/ 2847129 h 2847129"/>
                <a:gd name="connsiteX6" fmla="*/ 288914 w 1341872"/>
                <a:gd name="connsiteY6" fmla="*/ 2411752 h 2847129"/>
                <a:gd name="connsiteX7" fmla="*/ 482878 w 1341872"/>
                <a:gd name="connsiteY7" fmla="*/ 2042298 h 2847129"/>
                <a:gd name="connsiteX8" fmla="*/ 11823 w 1341872"/>
                <a:gd name="connsiteY8" fmla="*/ 1820625 h 2847129"/>
                <a:gd name="connsiteX9" fmla="*/ 676841 w 1341872"/>
                <a:gd name="connsiteY9" fmla="*/ 1312625 h 2847129"/>
                <a:gd name="connsiteX10" fmla="*/ 159604 w 1341872"/>
                <a:gd name="connsiteY10" fmla="*/ 776916 h 2847129"/>
                <a:gd name="connsiteX11" fmla="*/ 741495 w 1341872"/>
                <a:gd name="connsiteY11" fmla="*/ 324334 h 2847129"/>
                <a:gd name="connsiteX12" fmla="*/ 479182 w 1341872"/>
                <a:gd name="connsiteY12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1071365 w 1341872"/>
                <a:gd name="connsiteY5" fmla="*/ 2847129 h 2847129"/>
                <a:gd name="connsiteX6" fmla="*/ 479182 w 1341872"/>
                <a:gd name="connsiteY6" fmla="*/ 2847129 h 2847129"/>
                <a:gd name="connsiteX7" fmla="*/ 288914 w 1341872"/>
                <a:gd name="connsiteY7" fmla="*/ 2411752 h 2847129"/>
                <a:gd name="connsiteX8" fmla="*/ 482878 w 1341872"/>
                <a:gd name="connsiteY8" fmla="*/ 2042298 h 2847129"/>
                <a:gd name="connsiteX9" fmla="*/ 11823 w 1341872"/>
                <a:gd name="connsiteY9" fmla="*/ 1820625 h 2847129"/>
                <a:gd name="connsiteX10" fmla="*/ 676841 w 1341872"/>
                <a:gd name="connsiteY10" fmla="*/ 1312625 h 2847129"/>
                <a:gd name="connsiteX11" fmla="*/ 159604 w 1341872"/>
                <a:gd name="connsiteY11" fmla="*/ 776916 h 2847129"/>
                <a:gd name="connsiteX12" fmla="*/ 741495 w 1341872"/>
                <a:gd name="connsiteY12" fmla="*/ 324334 h 2847129"/>
                <a:gd name="connsiteX13" fmla="*/ 479182 w 1341872"/>
                <a:gd name="connsiteY13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071365 w 1341872"/>
                <a:gd name="connsiteY6" fmla="*/ 2847129 h 2847129"/>
                <a:gd name="connsiteX7" fmla="*/ 479182 w 1341872"/>
                <a:gd name="connsiteY7" fmla="*/ 2847129 h 2847129"/>
                <a:gd name="connsiteX8" fmla="*/ 288914 w 1341872"/>
                <a:gd name="connsiteY8" fmla="*/ 2411752 h 2847129"/>
                <a:gd name="connsiteX9" fmla="*/ 482878 w 1341872"/>
                <a:gd name="connsiteY9" fmla="*/ 2042298 h 2847129"/>
                <a:gd name="connsiteX10" fmla="*/ 11823 w 1341872"/>
                <a:gd name="connsiteY10" fmla="*/ 1820625 h 2847129"/>
                <a:gd name="connsiteX11" fmla="*/ 676841 w 1341872"/>
                <a:gd name="connsiteY11" fmla="*/ 1312625 h 2847129"/>
                <a:gd name="connsiteX12" fmla="*/ 159604 w 1341872"/>
                <a:gd name="connsiteY12" fmla="*/ 776916 h 2847129"/>
                <a:gd name="connsiteX13" fmla="*/ 741495 w 1341872"/>
                <a:gd name="connsiteY13" fmla="*/ 324334 h 2847129"/>
                <a:gd name="connsiteX14" fmla="*/ 479182 w 1341872"/>
                <a:gd name="connsiteY14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1071365 w 1341872"/>
                <a:gd name="connsiteY7" fmla="*/ 2847129 h 2847129"/>
                <a:gd name="connsiteX8" fmla="*/ 479182 w 1341872"/>
                <a:gd name="connsiteY8" fmla="*/ 2847129 h 2847129"/>
                <a:gd name="connsiteX9" fmla="*/ 288914 w 1341872"/>
                <a:gd name="connsiteY9" fmla="*/ 2411752 h 2847129"/>
                <a:gd name="connsiteX10" fmla="*/ 482878 w 1341872"/>
                <a:gd name="connsiteY10" fmla="*/ 2042298 h 2847129"/>
                <a:gd name="connsiteX11" fmla="*/ 11823 w 1341872"/>
                <a:gd name="connsiteY11" fmla="*/ 1820625 h 2847129"/>
                <a:gd name="connsiteX12" fmla="*/ 676841 w 1341872"/>
                <a:gd name="connsiteY12" fmla="*/ 1312625 h 2847129"/>
                <a:gd name="connsiteX13" fmla="*/ 159604 w 1341872"/>
                <a:gd name="connsiteY13" fmla="*/ 776916 h 2847129"/>
                <a:gd name="connsiteX14" fmla="*/ 741495 w 1341872"/>
                <a:gd name="connsiteY14" fmla="*/ 324334 h 2847129"/>
                <a:gd name="connsiteX15" fmla="*/ 479182 w 1341872"/>
                <a:gd name="connsiteY15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916986 w 1341872"/>
                <a:gd name="connsiteY7" fmla="*/ 2439461 h 2847129"/>
                <a:gd name="connsiteX8" fmla="*/ 1071365 w 1341872"/>
                <a:gd name="connsiteY8" fmla="*/ 2847129 h 2847129"/>
                <a:gd name="connsiteX9" fmla="*/ 479182 w 1341872"/>
                <a:gd name="connsiteY9" fmla="*/ 2847129 h 2847129"/>
                <a:gd name="connsiteX10" fmla="*/ 288914 w 1341872"/>
                <a:gd name="connsiteY10" fmla="*/ 2411752 h 2847129"/>
                <a:gd name="connsiteX11" fmla="*/ 482878 w 1341872"/>
                <a:gd name="connsiteY11" fmla="*/ 2042298 h 2847129"/>
                <a:gd name="connsiteX12" fmla="*/ 11823 w 1341872"/>
                <a:gd name="connsiteY12" fmla="*/ 1820625 h 2847129"/>
                <a:gd name="connsiteX13" fmla="*/ 676841 w 1341872"/>
                <a:gd name="connsiteY13" fmla="*/ 1312625 h 2847129"/>
                <a:gd name="connsiteX14" fmla="*/ 159604 w 1341872"/>
                <a:gd name="connsiteY14" fmla="*/ 776916 h 2847129"/>
                <a:gd name="connsiteX15" fmla="*/ 741495 w 1341872"/>
                <a:gd name="connsiteY15" fmla="*/ 324334 h 2847129"/>
                <a:gd name="connsiteX16" fmla="*/ 479182 w 1341872"/>
                <a:gd name="connsiteY16" fmla="*/ 0 h 284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1872" h="2847129">
                  <a:moveTo>
                    <a:pt x="479182" y="0"/>
                  </a:moveTo>
                  <a:lnTo>
                    <a:pt x="1071365" y="0"/>
                  </a:lnTo>
                  <a:cubicBezTo>
                    <a:pt x="1069166" y="105033"/>
                    <a:pt x="1344058" y="228537"/>
                    <a:pt x="1341859" y="333570"/>
                  </a:cubicBezTo>
                  <a:cubicBezTo>
                    <a:pt x="1329544" y="475194"/>
                    <a:pt x="799992" y="644528"/>
                    <a:pt x="787677" y="786152"/>
                  </a:cubicBezTo>
                  <a:cubicBezTo>
                    <a:pt x="812307" y="961643"/>
                    <a:pt x="1271047" y="1146370"/>
                    <a:pt x="1295677" y="1321861"/>
                  </a:cubicBezTo>
                  <a:cubicBezTo>
                    <a:pt x="1274125" y="1457328"/>
                    <a:pt x="661447" y="1722103"/>
                    <a:pt x="639895" y="1857570"/>
                  </a:cubicBezTo>
                  <a:cubicBezTo>
                    <a:pt x="692234" y="1996116"/>
                    <a:pt x="1058610" y="1922224"/>
                    <a:pt x="1110949" y="2060770"/>
                  </a:cubicBezTo>
                  <a:cubicBezTo>
                    <a:pt x="1098634" y="2208552"/>
                    <a:pt x="929301" y="2291679"/>
                    <a:pt x="916986" y="2439461"/>
                  </a:cubicBezTo>
                  <a:lnTo>
                    <a:pt x="1071365" y="2847129"/>
                  </a:lnTo>
                  <a:lnTo>
                    <a:pt x="479182" y="2847129"/>
                  </a:lnTo>
                  <a:cubicBezTo>
                    <a:pt x="373404" y="2780724"/>
                    <a:pt x="288298" y="2545890"/>
                    <a:pt x="288914" y="2411752"/>
                  </a:cubicBezTo>
                  <a:cubicBezTo>
                    <a:pt x="289530" y="2277614"/>
                    <a:pt x="553690" y="2146977"/>
                    <a:pt x="482878" y="2042298"/>
                  </a:cubicBezTo>
                  <a:cubicBezTo>
                    <a:pt x="412066" y="1937619"/>
                    <a:pt x="-82080" y="1973025"/>
                    <a:pt x="11823" y="1820625"/>
                  </a:cubicBezTo>
                  <a:cubicBezTo>
                    <a:pt x="105726" y="1668225"/>
                    <a:pt x="703011" y="1509667"/>
                    <a:pt x="676841" y="1312625"/>
                  </a:cubicBezTo>
                  <a:cubicBezTo>
                    <a:pt x="650671" y="1115583"/>
                    <a:pt x="102647" y="940092"/>
                    <a:pt x="159604" y="776916"/>
                  </a:cubicBezTo>
                  <a:cubicBezTo>
                    <a:pt x="216561" y="613740"/>
                    <a:pt x="771359" y="523093"/>
                    <a:pt x="741495" y="324334"/>
                  </a:cubicBezTo>
                  <a:lnTo>
                    <a:pt x="479182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89599BC-2866-4993-B908-805C6A584D18}"/>
                </a:ext>
              </a:extLst>
            </p:cNvPr>
            <p:cNvSpPr txBox="1"/>
            <p:nvPr/>
          </p:nvSpPr>
          <p:spPr>
            <a:xfrm rot="16200000">
              <a:off x="5335108" y="3573238"/>
              <a:ext cx="1552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dirty="0">
                  <a:solidFill>
                    <a:srgbClr val="FF0000"/>
                  </a:solidFill>
                </a:rPr>
                <a:t>Jurisprudence</a:t>
              </a:r>
              <a:r>
                <a:rPr lang="lv-LV" dirty="0"/>
                <a:t> </a:t>
              </a:r>
              <a:endParaRPr lang="en-US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3A3A8D9-A606-4B7A-AB89-F406D1BD7E50}"/>
              </a:ext>
            </a:extLst>
          </p:cNvPr>
          <p:cNvGrpSpPr/>
          <p:nvPr/>
        </p:nvGrpSpPr>
        <p:grpSpPr>
          <a:xfrm>
            <a:off x="6641893" y="2829698"/>
            <a:ext cx="990877" cy="2241000"/>
            <a:chOff x="5760266" y="2837749"/>
            <a:chExt cx="990877" cy="2241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2385D3A-3E6D-4A4B-B878-43F50C98AC15}"/>
                </a:ext>
              </a:extLst>
            </p:cNvPr>
            <p:cNvSpPr/>
            <p:nvPr/>
          </p:nvSpPr>
          <p:spPr>
            <a:xfrm>
              <a:off x="5760266" y="2837749"/>
              <a:ext cx="990877" cy="2241000"/>
            </a:xfrm>
            <a:custGeom>
              <a:avLst/>
              <a:gdLst>
                <a:gd name="connsiteX0" fmla="*/ 0 w 592183"/>
                <a:gd name="connsiteY0" fmla="*/ 0 h 2847129"/>
                <a:gd name="connsiteX1" fmla="*/ 592183 w 592183"/>
                <a:gd name="connsiteY1" fmla="*/ 0 h 2847129"/>
                <a:gd name="connsiteX2" fmla="*/ 592183 w 592183"/>
                <a:gd name="connsiteY2" fmla="*/ 2847129 h 2847129"/>
                <a:gd name="connsiteX3" fmla="*/ 0 w 592183"/>
                <a:gd name="connsiteY3" fmla="*/ 2847129 h 2847129"/>
                <a:gd name="connsiteX4" fmla="*/ 0 w 592183"/>
                <a:gd name="connsiteY4" fmla="*/ 0 h 2847129"/>
                <a:gd name="connsiteX0" fmla="*/ 9 w 592192"/>
                <a:gd name="connsiteY0" fmla="*/ 0 h 2847129"/>
                <a:gd name="connsiteX1" fmla="*/ 592192 w 592192"/>
                <a:gd name="connsiteY1" fmla="*/ 0 h 2847129"/>
                <a:gd name="connsiteX2" fmla="*/ 592192 w 592192"/>
                <a:gd name="connsiteY2" fmla="*/ 2847129 h 2847129"/>
                <a:gd name="connsiteX3" fmla="*/ 9 w 592192"/>
                <a:gd name="connsiteY3" fmla="*/ 2847129 h 2847129"/>
                <a:gd name="connsiteX4" fmla="*/ 262322 w 592192"/>
                <a:gd name="connsiteY4" fmla="*/ 324334 h 2847129"/>
                <a:gd name="connsiteX5" fmla="*/ 9 w 592192"/>
                <a:gd name="connsiteY5" fmla="*/ 0 h 2847129"/>
                <a:gd name="connsiteX0" fmla="*/ 80082 w 672265"/>
                <a:gd name="connsiteY0" fmla="*/ 0 h 2847129"/>
                <a:gd name="connsiteX1" fmla="*/ 672265 w 672265"/>
                <a:gd name="connsiteY1" fmla="*/ 0 h 2847129"/>
                <a:gd name="connsiteX2" fmla="*/ 672265 w 672265"/>
                <a:gd name="connsiteY2" fmla="*/ 2847129 h 2847129"/>
                <a:gd name="connsiteX3" fmla="*/ 80082 w 672265"/>
                <a:gd name="connsiteY3" fmla="*/ 2847129 h 2847129"/>
                <a:gd name="connsiteX4" fmla="*/ 19122 w 672265"/>
                <a:gd name="connsiteY4" fmla="*/ 739970 h 2847129"/>
                <a:gd name="connsiteX5" fmla="*/ 342395 w 672265"/>
                <a:gd name="connsiteY5" fmla="*/ 324334 h 2847129"/>
                <a:gd name="connsiteX6" fmla="*/ 80082 w 672265"/>
                <a:gd name="connsiteY6" fmla="*/ 0 h 2847129"/>
                <a:gd name="connsiteX0" fmla="*/ 68034 w 660217"/>
                <a:gd name="connsiteY0" fmla="*/ 0 h 2847129"/>
                <a:gd name="connsiteX1" fmla="*/ 660217 w 660217"/>
                <a:gd name="connsiteY1" fmla="*/ 0 h 2847129"/>
                <a:gd name="connsiteX2" fmla="*/ 660217 w 660217"/>
                <a:gd name="connsiteY2" fmla="*/ 2847129 h 2847129"/>
                <a:gd name="connsiteX3" fmla="*/ 68034 w 660217"/>
                <a:gd name="connsiteY3" fmla="*/ 2847129 h 2847129"/>
                <a:gd name="connsiteX4" fmla="*/ 265693 w 660217"/>
                <a:gd name="connsiteY4" fmla="*/ 1312625 h 2847129"/>
                <a:gd name="connsiteX5" fmla="*/ 7074 w 660217"/>
                <a:gd name="connsiteY5" fmla="*/ 739970 h 2847129"/>
                <a:gd name="connsiteX6" fmla="*/ 330347 w 660217"/>
                <a:gd name="connsiteY6" fmla="*/ 324334 h 2847129"/>
                <a:gd name="connsiteX7" fmla="*/ 68034 w 660217"/>
                <a:gd name="connsiteY7" fmla="*/ 0 h 2847129"/>
                <a:gd name="connsiteX0" fmla="*/ 469205 w 1061388"/>
                <a:gd name="connsiteY0" fmla="*/ 0 h 2847129"/>
                <a:gd name="connsiteX1" fmla="*/ 1061388 w 1061388"/>
                <a:gd name="connsiteY1" fmla="*/ 0 h 2847129"/>
                <a:gd name="connsiteX2" fmla="*/ 1061388 w 1061388"/>
                <a:gd name="connsiteY2" fmla="*/ 2847129 h 2847129"/>
                <a:gd name="connsiteX3" fmla="*/ 469205 w 1061388"/>
                <a:gd name="connsiteY3" fmla="*/ 2847129 h 2847129"/>
                <a:gd name="connsiteX4" fmla="*/ 1846 w 1061388"/>
                <a:gd name="connsiteY4" fmla="*/ 1820625 h 2847129"/>
                <a:gd name="connsiteX5" fmla="*/ 666864 w 1061388"/>
                <a:gd name="connsiteY5" fmla="*/ 1312625 h 2847129"/>
                <a:gd name="connsiteX6" fmla="*/ 408245 w 1061388"/>
                <a:gd name="connsiteY6" fmla="*/ 739970 h 2847129"/>
                <a:gd name="connsiteX7" fmla="*/ 731518 w 1061388"/>
                <a:gd name="connsiteY7" fmla="*/ 324334 h 2847129"/>
                <a:gd name="connsiteX8" fmla="*/ 469205 w 1061388"/>
                <a:gd name="connsiteY8" fmla="*/ 0 h 2847129"/>
                <a:gd name="connsiteX0" fmla="*/ 479327 w 1071510"/>
                <a:gd name="connsiteY0" fmla="*/ 0 h 2847129"/>
                <a:gd name="connsiteX1" fmla="*/ 1071510 w 1071510"/>
                <a:gd name="connsiteY1" fmla="*/ 0 h 2847129"/>
                <a:gd name="connsiteX2" fmla="*/ 1071510 w 1071510"/>
                <a:gd name="connsiteY2" fmla="*/ 2847129 h 2847129"/>
                <a:gd name="connsiteX3" fmla="*/ 479327 w 1071510"/>
                <a:gd name="connsiteY3" fmla="*/ 2847129 h 2847129"/>
                <a:gd name="connsiteX4" fmla="*/ 483023 w 1071510"/>
                <a:gd name="connsiteY4" fmla="*/ 2042298 h 2847129"/>
                <a:gd name="connsiteX5" fmla="*/ 11968 w 1071510"/>
                <a:gd name="connsiteY5" fmla="*/ 1820625 h 2847129"/>
                <a:gd name="connsiteX6" fmla="*/ 676986 w 1071510"/>
                <a:gd name="connsiteY6" fmla="*/ 1312625 h 2847129"/>
                <a:gd name="connsiteX7" fmla="*/ 418367 w 1071510"/>
                <a:gd name="connsiteY7" fmla="*/ 739970 h 2847129"/>
                <a:gd name="connsiteX8" fmla="*/ 741640 w 1071510"/>
                <a:gd name="connsiteY8" fmla="*/ 324334 h 2847129"/>
                <a:gd name="connsiteX9" fmla="*/ 479327 w 1071510"/>
                <a:gd name="connsiteY9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418222 w 1071365"/>
                <a:gd name="connsiteY8" fmla="*/ 739970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159604 w 1071365"/>
                <a:gd name="connsiteY8" fmla="*/ 776916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1071365 w 1341872"/>
                <a:gd name="connsiteY3" fmla="*/ 2847129 h 2847129"/>
                <a:gd name="connsiteX4" fmla="*/ 479182 w 1341872"/>
                <a:gd name="connsiteY4" fmla="*/ 2847129 h 2847129"/>
                <a:gd name="connsiteX5" fmla="*/ 288914 w 1341872"/>
                <a:gd name="connsiteY5" fmla="*/ 2411752 h 2847129"/>
                <a:gd name="connsiteX6" fmla="*/ 482878 w 1341872"/>
                <a:gd name="connsiteY6" fmla="*/ 2042298 h 2847129"/>
                <a:gd name="connsiteX7" fmla="*/ 11823 w 1341872"/>
                <a:gd name="connsiteY7" fmla="*/ 1820625 h 2847129"/>
                <a:gd name="connsiteX8" fmla="*/ 676841 w 1341872"/>
                <a:gd name="connsiteY8" fmla="*/ 1312625 h 2847129"/>
                <a:gd name="connsiteX9" fmla="*/ 159604 w 1341872"/>
                <a:gd name="connsiteY9" fmla="*/ 776916 h 2847129"/>
                <a:gd name="connsiteX10" fmla="*/ 741495 w 1341872"/>
                <a:gd name="connsiteY10" fmla="*/ 324334 h 2847129"/>
                <a:gd name="connsiteX11" fmla="*/ 479182 w 1341872"/>
                <a:gd name="connsiteY11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071365 w 1341872"/>
                <a:gd name="connsiteY4" fmla="*/ 2847129 h 2847129"/>
                <a:gd name="connsiteX5" fmla="*/ 479182 w 1341872"/>
                <a:gd name="connsiteY5" fmla="*/ 2847129 h 2847129"/>
                <a:gd name="connsiteX6" fmla="*/ 288914 w 1341872"/>
                <a:gd name="connsiteY6" fmla="*/ 2411752 h 2847129"/>
                <a:gd name="connsiteX7" fmla="*/ 482878 w 1341872"/>
                <a:gd name="connsiteY7" fmla="*/ 2042298 h 2847129"/>
                <a:gd name="connsiteX8" fmla="*/ 11823 w 1341872"/>
                <a:gd name="connsiteY8" fmla="*/ 1820625 h 2847129"/>
                <a:gd name="connsiteX9" fmla="*/ 676841 w 1341872"/>
                <a:gd name="connsiteY9" fmla="*/ 1312625 h 2847129"/>
                <a:gd name="connsiteX10" fmla="*/ 159604 w 1341872"/>
                <a:gd name="connsiteY10" fmla="*/ 776916 h 2847129"/>
                <a:gd name="connsiteX11" fmla="*/ 741495 w 1341872"/>
                <a:gd name="connsiteY11" fmla="*/ 324334 h 2847129"/>
                <a:gd name="connsiteX12" fmla="*/ 479182 w 1341872"/>
                <a:gd name="connsiteY12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1071365 w 1341872"/>
                <a:gd name="connsiteY5" fmla="*/ 2847129 h 2847129"/>
                <a:gd name="connsiteX6" fmla="*/ 479182 w 1341872"/>
                <a:gd name="connsiteY6" fmla="*/ 2847129 h 2847129"/>
                <a:gd name="connsiteX7" fmla="*/ 288914 w 1341872"/>
                <a:gd name="connsiteY7" fmla="*/ 2411752 h 2847129"/>
                <a:gd name="connsiteX8" fmla="*/ 482878 w 1341872"/>
                <a:gd name="connsiteY8" fmla="*/ 2042298 h 2847129"/>
                <a:gd name="connsiteX9" fmla="*/ 11823 w 1341872"/>
                <a:gd name="connsiteY9" fmla="*/ 1820625 h 2847129"/>
                <a:gd name="connsiteX10" fmla="*/ 676841 w 1341872"/>
                <a:gd name="connsiteY10" fmla="*/ 1312625 h 2847129"/>
                <a:gd name="connsiteX11" fmla="*/ 159604 w 1341872"/>
                <a:gd name="connsiteY11" fmla="*/ 776916 h 2847129"/>
                <a:gd name="connsiteX12" fmla="*/ 741495 w 1341872"/>
                <a:gd name="connsiteY12" fmla="*/ 324334 h 2847129"/>
                <a:gd name="connsiteX13" fmla="*/ 479182 w 1341872"/>
                <a:gd name="connsiteY13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071365 w 1341872"/>
                <a:gd name="connsiteY6" fmla="*/ 2847129 h 2847129"/>
                <a:gd name="connsiteX7" fmla="*/ 479182 w 1341872"/>
                <a:gd name="connsiteY7" fmla="*/ 2847129 h 2847129"/>
                <a:gd name="connsiteX8" fmla="*/ 288914 w 1341872"/>
                <a:gd name="connsiteY8" fmla="*/ 2411752 h 2847129"/>
                <a:gd name="connsiteX9" fmla="*/ 482878 w 1341872"/>
                <a:gd name="connsiteY9" fmla="*/ 2042298 h 2847129"/>
                <a:gd name="connsiteX10" fmla="*/ 11823 w 1341872"/>
                <a:gd name="connsiteY10" fmla="*/ 1820625 h 2847129"/>
                <a:gd name="connsiteX11" fmla="*/ 676841 w 1341872"/>
                <a:gd name="connsiteY11" fmla="*/ 1312625 h 2847129"/>
                <a:gd name="connsiteX12" fmla="*/ 159604 w 1341872"/>
                <a:gd name="connsiteY12" fmla="*/ 776916 h 2847129"/>
                <a:gd name="connsiteX13" fmla="*/ 741495 w 1341872"/>
                <a:gd name="connsiteY13" fmla="*/ 324334 h 2847129"/>
                <a:gd name="connsiteX14" fmla="*/ 479182 w 1341872"/>
                <a:gd name="connsiteY14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1071365 w 1341872"/>
                <a:gd name="connsiteY7" fmla="*/ 2847129 h 2847129"/>
                <a:gd name="connsiteX8" fmla="*/ 479182 w 1341872"/>
                <a:gd name="connsiteY8" fmla="*/ 2847129 h 2847129"/>
                <a:gd name="connsiteX9" fmla="*/ 288914 w 1341872"/>
                <a:gd name="connsiteY9" fmla="*/ 2411752 h 2847129"/>
                <a:gd name="connsiteX10" fmla="*/ 482878 w 1341872"/>
                <a:gd name="connsiteY10" fmla="*/ 2042298 h 2847129"/>
                <a:gd name="connsiteX11" fmla="*/ 11823 w 1341872"/>
                <a:gd name="connsiteY11" fmla="*/ 1820625 h 2847129"/>
                <a:gd name="connsiteX12" fmla="*/ 676841 w 1341872"/>
                <a:gd name="connsiteY12" fmla="*/ 1312625 h 2847129"/>
                <a:gd name="connsiteX13" fmla="*/ 159604 w 1341872"/>
                <a:gd name="connsiteY13" fmla="*/ 776916 h 2847129"/>
                <a:gd name="connsiteX14" fmla="*/ 741495 w 1341872"/>
                <a:gd name="connsiteY14" fmla="*/ 324334 h 2847129"/>
                <a:gd name="connsiteX15" fmla="*/ 479182 w 1341872"/>
                <a:gd name="connsiteY15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916986 w 1341872"/>
                <a:gd name="connsiteY7" fmla="*/ 2439461 h 2847129"/>
                <a:gd name="connsiteX8" fmla="*/ 1071365 w 1341872"/>
                <a:gd name="connsiteY8" fmla="*/ 2847129 h 2847129"/>
                <a:gd name="connsiteX9" fmla="*/ 479182 w 1341872"/>
                <a:gd name="connsiteY9" fmla="*/ 2847129 h 2847129"/>
                <a:gd name="connsiteX10" fmla="*/ 288914 w 1341872"/>
                <a:gd name="connsiteY10" fmla="*/ 2411752 h 2847129"/>
                <a:gd name="connsiteX11" fmla="*/ 482878 w 1341872"/>
                <a:gd name="connsiteY11" fmla="*/ 2042298 h 2847129"/>
                <a:gd name="connsiteX12" fmla="*/ 11823 w 1341872"/>
                <a:gd name="connsiteY12" fmla="*/ 1820625 h 2847129"/>
                <a:gd name="connsiteX13" fmla="*/ 676841 w 1341872"/>
                <a:gd name="connsiteY13" fmla="*/ 1312625 h 2847129"/>
                <a:gd name="connsiteX14" fmla="*/ 159604 w 1341872"/>
                <a:gd name="connsiteY14" fmla="*/ 776916 h 2847129"/>
                <a:gd name="connsiteX15" fmla="*/ 741495 w 1341872"/>
                <a:gd name="connsiteY15" fmla="*/ 324334 h 2847129"/>
                <a:gd name="connsiteX16" fmla="*/ 479182 w 1341872"/>
                <a:gd name="connsiteY16" fmla="*/ 0 h 284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1872" h="2847129">
                  <a:moveTo>
                    <a:pt x="479182" y="0"/>
                  </a:moveTo>
                  <a:lnTo>
                    <a:pt x="1071365" y="0"/>
                  </a:lnTo>
                  <a:cubicBezTo>
                    <a:pt x="1069166" y="105033"/>
                    <a:pt x="1344058" y="228537"/>
                    <a:pt x="1341859" y="333570"/>
                  </a:cubicBezTo>
                  <a:cubicBezTo>
                    <a:pt x="1329544" y="475194"/>
                    <a:pt x="799992" y="644528"/>
                    <a:pt x="787677" y="786152"/>
                  </a:cubicBezTo>
                  <a:cubicBezTo>
                    <a:pt x="812307" y="961643"/>
                    <a:pt x="1271047" y="1146370"/>
                    <a:pt x="1295677" y="1321861"/>
                  </a:cubicBezTo>
                  <a:cubicBezTo>
                    <a:pt x="1274125" y="1457328"/>
                    <a:pt x="661447" y="1722103"/>
                    <a:pt x="639895" y="1857570"/>
                  </a:cubicBezTo>
                  <a:cubicBezTo>
                    <a:pt x="692234" y="1996116"/>
                    <a:pt x="1058610" y="1922224"/>
                    <a:pt x="1110949" y="2060770"/>
                  </a:cubicBezTo>
                  <a:cubicBezTo>
                    <a:pt x="1098634" y="2208552"/>
                    <a:pt x="929301" y="2291679"/>
                    <a:pt x="916986" y="2439461"/>
                  </a:cubicBezTo>
                  <a:lnTo>
                    <a:pt x="1071365" y="2847129"/>
                  </a:lnTo>
                  <a:lnTo>
                    <a:pt x="479182" y="2847129"/>
                  </a:lnTo>
                  <a:cubicBezTo>
                    <a:pt x="373404" y="2780724"/>
                    <a:pt x="288298" y="2545890"/>
                    <a:pt x="288914" y="2411752"/>
                  </a:cubicBezTo>
                  <a:cubicBezTo>
                    <a:pt x="289530" y="2277614"/>
                    <a:pt x="553690" y="2146977"/>
                    <a:pt x="482878" y="2042298"/>
                  </a:cubicBezTo>
                  <a:cubicBezTo>
                    <a:pt x="412066" y="1937619"/>
                    <a:pt x="-82080" y="1973025"/>
                    <a:pt x="11823" y="1820625"/>
                  </a:cubicBezTo>
                  <a:cubicBezTo>
                    <a:pt x="105726" y="1668225"/>
                    <a:pt x="703011" y="1509667"/>
                    <a:pt x="676841" y="1312625"/>
                  </a:cubicBezTo>
                  <a:cubicBezTo>
                    <a:pt x="650671" y="1115583"/>
                    <a:pt x="102647" y="940092"/>
                    <a:pt x="159604" y="776916"/>
                  </a:cubicBezTo>
                  <a:cubicBezTo>
                    <a:pt x="216561" y="613740"/>
                    <a:pt x="771359" y="523093"/>
                    <a:pt x="741495" y="324334"/>
                  </a:cubicBezTo>
                  <a:lnTo>
                    <a:pt x="479182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9DD0A18-5D44-4866-80D7-F57AB0D5F32A}"/>
                </a:ext>
              </a:extLst>
            </p:cNvPr>
            <p:cNvSpPr txBox="1"/>
            <p:nvPr/>
          </p:nvSpPr>
          <p:spPr>
            <a:xfrm rot="16200000">
              <a:off x="5728150" y="4432257"/>
              <a:ext cx="9006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dirty="0">
                  <a:solidFill>
                    <a:srgbClr val="FF0000"/>
                  </a:solidFill>
                </a:rPr>
                <a:t>Māksla</a:t>
              </a:r>
              <a:r>
                <a:rPr lang="lv-LV" dirty="0"/>
                <a:t> </a:t>
              </a:r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621B70A-5847-4F0B-9576-BD4B82DCAEDB}"/>
              </a:ext>
            </a:extLst>
          </p:cNvPr>
          <p:cNvGrpSpPr/>
          <p:nvPr/>
        </p:nvGrpSpPr>
        <p:grpSpPr>
          <a:xfrm>
            <a:off x="7089455" y="2844318"/>
            <a:ext cx="990877" cy="2241000"/>
            <a:chOff x="5760266" y="2837749"/>
            <a:chExt cx="990877" cy="2241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CD86C969-D6E0-4470-B117-7B9E14B21FA7}"/>
                </a:ext>
              </a:extLst>
            </p:cNvPr>
            <p:cNvSpPr/>
            <p:nvPr/>
          </p:nvSpPr>
          <p:spPr>
            <a:xfrm>
              <a:off x="5760266" y="2837749"/>
              <a:ext cx="990877" cy="2241000"/>
            </a:xfrm>
            <a:custGeom>
              <a:avLst/>
              <a:gdLst>
                <a:gd name="connsiteX0" fmla="*/ 0 w 592183"/>
                <a:gd name="connsiteY0" fmla="*/ 0 h 2847129"/>
                <a:gd name="connsiteX1" fmla="*/ 592183 w 592183"/>
                <a:gd name="connsiteY1" fmla="*/ 0 h 2847129"/>
                <a:gd name="connsiteX2" fmla="*/ 592183 w 592183"/>
                <a:gd name="connsiteY2" fmla="*/ 2847129 h 2847129"/>
                <a:gd name="connsiteX3" fmla="*/ 0 w 592183"/>
                <a:gd name="connsiteY3" fmla="*/ 2847129 h 2847129"/>
                <a:gd name="connsiteX4" fmla="*/ 0 w 592183"/>
                <a:gd name="connsiteY4" fmla="*/ 0 h 2847129"/>
                <a:gd name="connsiteX0" fmla="*/ 9 w 592192"/>
                <a:gd name="connsiteY0" fmla="*/ 0 h 2847129"/>
                <a:gd name="connsiteX1" fmla="*/ 592192 w 592192"/>
                <a:gd name="connsiteY1" fmla="*/ 0 h 2847129"/>
                <a:gd name="connsiteX2" fmla="*/ 592192 w 592192"/>
                <a:gd name="connsiteY2" fmla="*/ 2847129 h 2847129"/>
                <a:gd name="connsiteX3" fmla="*/ 9 w 592192"/>
                <a:gd name="connsiteY3" fmla="*/ 2847129 h 2847129"/>
                <a:gd name="connsiteX4" fmla="*/ 262322 w 592192"/>
                <a:gd name="connsiteY4" fmla="*/ 324334 h 2847129"/>
                <a:gd name="connsiteX5" fmla="*/ 9 w 592192"/>
                <a:gd name="connsiteY5" fmla="*/ 0 h 2847129"/>
                <a:gd name="connsiteX0" fmla="*/ 80082 w 672265"/>
                <a:gd name="connsiteY0" fmla="*/ 0 h 2847129"/>
                <a:gd name="connsiteX1" fmla="*/ 672265 w 672265"/>
                <a:gd name="connsiteY1" fmla="*/ 0 h 2847129"/>
                <a:gd name="connsiteX2" fmla="*/ 672265 w 672265"/>
                <a:gd name="connsiteY2" fmla="*/ 2847129 h 2847129"/>
                <a:gd name="connsiteX3" fmla="*/ 80082 w 672265"/>
                <a:gd name="connsiteY3" fmla="*/ 2847129 h 2847129"/>
                <a:gd name="connsiteX4" fmla="*/ 19122 w 672265"/>
                <a:gd name="connsiteY4" fmla="*/ 739970 h 2847129"/>
                <a:gd name="connsiteX5" fmla="*/ 342395 w 672265"/>
                <a:gd name="connsiteY5" fmla="*/ 324334 h 2847129"/>
                <a:gd name="connsiteX6" fmla="*/ 80082 w 672265"/>
                <a:gd name="connsiteY6" fmla="*/ 0 h 2847129"/>
                <a:gd name="connsiteX0" fmla="*/ 68034 w 660217"/>
                <a:gd name="connsiteY0" fmla="*/ 0 h 2847129"/>
                <a:gd name="connsiteX1" fmla="*/ 660217 w 660217"/>
                <a:gd name="connsiteY1" fmla="*/ 0 h 2847129"/>
                <a:gd name="connsiteX2" fmla="*/ 660217 w 660217"/>
                <a:gd name="connsiteY2" fmla="*/ 2847129 h 2847129"/>
                <a:gd name="connsiteX3" fmla="*/ 68034 w 660217"/>
                <a:gd name="connsiteY3" fmla="*/ 2847129 h 2847129"/>
                <a:gd name="connsiteX4" fmla="*/ 265693 w 660217"/>
                <a:gd name="connsiteY4" fmla="*/ 1312625 h 2847129"/>
                <a:gd name="connsiteX5" fmla="*/ 7074 w 660217"/>
                <a:gd name="connsiteY5" fmla="*/ 739970 h 2847129"/>
                <a:gd name="connsiteX6" fmla="*/ 330347 w 660217"/>
                <a:gd name="connsiteY6" fmla="*/ 324334 h 2847129"/>
                <a:gd name="connsiteX7" fmla="*/ 68034 w 660217"/>
                <a:gd name="connsiteY7" fmla="*/ 0 h 2847129"/>
                <a:gd name="connsiteX0" fmla="*/ 469205 w 1061388"/>
                <a:gd name="connsiteY0" fmla="*/ 0 h 2847129"/>
                <a:gd name="connsiteX1" fmla="*/ 1061388 w 1061388"/>
                <a:gd name="connsiteY1" fmla="*/ 0 h 2847129"/>
                <a:gd name="connsiteX2" fmla="*/ 1061388 w 1061388"/>
                <a:gd name="connsiteY2" fmla="*/ 2847129 h 2847129"/>
                <a:gd name="connsiteX3" fmla="*/ 469205 w 1061388"/>
                <a:gd name="connsiteY3" fmla="*/ 2847129 h 2847129"/>
                <a:gd name="connsiteX4" fmla="*/ 1846 w 1061388"/>
                <a:gd name="connsiteY4" fmla="*/ 1820625 h 2847129"/>
                <a:gd name="connsiteX5" fmla="*/ 666864 w 1061388"/>
                <a:gd name="connsiteY5" fmla="*/ 1312625 h 2847129"/>
                <a:gd name="connsiteX6" fmla="*/ 408245 w 1061388"/>
                <a:gd name="connsiteY6" fmla="*/ 739970 h 2847129"/>
                <a:gd name="connsiteX7" fmla="*/ 731518 w 1061388"/>
                <a:gd name="connsiteY7" fmla="*/ 324334 h 2847129"/>
                <a:gd name="connsiteX8" fmla="*/ 469205 w 1061388"/>
                <a:gd name="connsiteY8" fmla="*/ 0 h 2847129"/>
                <a:gd name="connsiteX0" fmla="*/ 479327 w 1071510"/>
                <a:gd name="connsiteY0" fmla="*/ 0 h 2847129"/>
                <a:gd name="connsiteX1" fmla="*/ 1071510 w 1071510"/>
                <a:gd name="connsiteY1" fmla="*/ 0 h 2847129"/>
                <a:gd name="connsiteX2" fmla="*/ 1071510 w 1071510"/>
                <a:gd name="connsiteY2" fmla="*/ 2847129 h 2847129"/>
                <a:gd name="connsiteX3" fmla="*/ 479327 w 1071510"/>
                <a:gd name="connsiteY3" fmla="*/ 2847129 h 2847129"/>
                <a:gd name="connsiteX4" fmla="*/ 483023 w 1071510"/>
                <a:gd name="connsiteY4" fmla="*/ 2042298 h 2847129"/>
                <a:gd name="connsiteX5" fmla="*/ 11968 w 1071510"/>
                <a:gd name="connsiteY5" fmla="*/ 1820625 h 2847129"/>
                <a:gd name="connsiteX6" fmla="*/ 676986 w 1071510"/>
                <a:gd name="connsiteY6" fmla="*/ 1312625 h 2847129"/>
                <a:gd name="connsiteX7" fmla="*/ 418367 w 1071510"/>
                <a:gd name="connsiteY7" fmla="*/ 739970 h 2847129"/>
                <a:gd name="connsiteX8" fmla="*/ 741640 w 1071510"/>
                <a:gd name="connsiteY8" fmla="*/ 324334 h 2847129"/>
                <a:gd name="connsiteX9" fmla="*/ 479327 w 1071510"/>
                <a:gd name="connsiteY9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418222 w 1071365"/>
                <a:gd name="connsiteY8" fmla="*/ 739970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159604 w 1071365"/>
                <a:gd name="connsiteY8" fmla="*/ 776916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1071365 w 1341872"/>
                <a:gd name="connsiteY3" fmla="*/ 2847129 h 2847129"/>
                <a:gd name="connsiteX4" fmla="*/ 479182 w 1341872"/>
                <a:gd name="connsiteY4" fmla="*/ 2847129 h 2847129"/>
                <a:gd name="connsiteX5" fmla="*/ 288914 w 1341872"/>
                <a:gd name="connsiteY5" fmla="*/ 2411752 h 2847129"/>
                <a:gd name="connsiteX6" fmla="*/ 482878 w 1341872"/>
                <a:gd name="connsiteY6" fmla="*/ 2042298 h 2847129"/>
                <a:gd name="connsiteX7" fmla="*/ 11823 w 1341872"/>
                <a:gd name="connsiteY7" fmla="*/ 1820625 h 2847129"/>
                <a:gd name="connsiteX8" fmla="*/ 676841 w 1341872"/>
                <a:gd name="connsiteY8" fmla="*/ 1312625 h 2847129"/>
                <a:gd name="connsiteX9" fmla="*/ 159604 w 1341872"/>
                <a:gd name="connsiteY9" fmla="*/ 776916 h 2847129"/>
                <a:gd name="connsiteX10" fmla="*/ 741495 w 1341872"/>
                <a:gd name="connsiteY10" fmla="*/ 324334 h 2847129"/>
                <a:gd name="connsiteX11" fmla="*/ 479182 w 1341872"/>
                <a:gd name="connsiteY11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071365 w 1341872"/>
                <a:gd name="connsiteY4" fmla="*/ 2847129 h 2847129"/>
                <a:gd name="connsiteX5" fmla="*/ 479182 w 1341872"/>
                <a:gd name="connsiteY5" fmla="*/ 2847129 h 2847129"/>
                <a:gd name="connsiteX6" fmla="*/ 288914 w 1341872"/>
                <a:gd name="connsiteY6" fmla="*/ 2411752 h 2847129"/>
                <a:gd name="connsiteX7" fmla="*/ 482878 w 1341872"/>
                <a:gd name="connsiteY7" fmla="*/ 2042298 h 2847129"/>
                <a:gd name="connsiteX8" fmla="*/ 11823 w 1341872"/>
                <a:gd name="connsiteY8" fmla="*/ 1820625 h 2847129"/>
                <a:gd name="connsiteX9" fmla="*/ 676841 w 1341872"/>
                <a:gd name="connsiteY9" fmla="*/ 1312625 h 2847129"/>
                <a:gd name="connsiteX10" fmla="*/ 159604 w 1341872"/>
                <a:gd name="connsiteY10" fmla="*/ 776916 h 2847129"/>
                <a:gd name="connsiteX11" fmla="*/ 741495 w 1341872"/>
                <a:gd name="connsiteY11" fmla="*/ 324334 h 2847129"/>
                <a:gd name="connsiteX12" fmla="*/ 479182 w 1341872"/>
                <a:gd name="connsiteY12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1071365 w 1341872"/>
                <a:gd name="connsiteY5" fmla="*/ 2847129 h 2847129"/>
                <a:gd name="connsiteX6" fmla="*/ 479182 w 1341872"/>
                <a:gd name="connsiteY6" fmla="*/ 2847129 h 2847129"/>
                <a:gd name="connsiteX7" fmla="*/ 288914 w 1341872"/>
                <a:gd name="connsiteY7" fmla="*/ 2411752 h 2847129"/>
                <a:gd name="connsiteX8" fmla="*/ 482878 w 1341872"/>
                <a:gd name="connsiteY8" fmla="*/ 2042298 h 2847129"/>
                <a:gd name="connsiteX9" fmla="*/ 11823 w 1341872"/>
                <a:gd name="connsiteY9" fmla="*/ 1820625 h 2847129"/>
                <a:gd name="connsiteX10" fmla="*/ 676841 w 1341872"/>
                <a:gd name="connsiteY10" fmla="*/ 1312625 h 2847129"/>
                <a:gd name="connsiteX11" fmla="*/ 159604 w 1341872"/>
                <a:gd name="connsiteY11" fmla="*/ 776916 h 2847129"/>
                <a:gd name="connsiteX12" fmla="*/ 741495 w 1341872"/>
                <a:gd name="connsiteY12" fmla="*/ 324334 h 2847129"/>
                <a:gd name="connsiteX13" fmla="*/ 479182 w 1341872"/>
                <a:gd name="connsiteY13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071365 w 1341872"/>
                <a:gd name="connsiteY6" fmla="*/ 2847129 h 2847129"/>
                <a:gd name="connsiteX7" fmla="*/ 479182 w 1341872"/>
                <a:gd name="connsiteY7" fmla="*/ 2847129 h 2847129"/>
                <a:gd name="connsiteX8" fmla="*/ 288914 w 1341872"/>
                <a:gd name="connsiteY8" fmla="*/ 2411752 h 2847129"/>
                <a:gd name="connsiteX9" fmla="*/ 482878 w 1341872"/>
                <a:gd name="connsiteY9" fmla="*/ 2042298 h 2847129"/>
                <a:gd name="connsiteX10" fmla="*/ 11823 w 1341872"/>
                <a:gd name="connsiteY10" fmla="*/ 1820625 h 2847129"/>
                <a:gd name="connsiteX11" fmla="*/ 676841 w 1341872"/>
                <a:gd name="connsiteY11" fmla="*/ 1312625 h 2847129"/>
                <a:gd name="connsiteX12" fmla="*/ 159604 w 1341872"/>
                <a:gd name="connsiteY12" fmla="*/ 776916 h 2847129"/>
                <a:gd name="connsiteX13" fmla="*/ 741495 w 1341872"/>
                <a:gd name="connsiteY13" fmla="*/ 324334 h 2847129"/>
                <a:gd name="connsiteX14" fmla="*/ 479182 w 1341872"/>
                <a:gd name="connsiteY14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1071365 w 1341872"/>
                <a:gd name="connsiteY7" fmla="*/ 2847129 h 2847129"/>
                <a:gd name="connsiteX8" fmla="*/ 479182 w 1341872"/>
                <a:gd name="connsiteY8" fmla="*/ 2847129 h 2847129"/>
                <a:gd name="connsiteX9" fmla="*/ 288914 w 1341872"/>
                <a:gd name="connsiteY9" fmla="*/ 2411752 h 2847129"/>
                <a:gd name="connsiteX10" fmla="*/ 482878 w 1341872"/>
                <a:gd name="connsiteY10" fmla="*/ 2042298 h 2847129"/>
                <a:gd name="connsiteX11" fmla="*/ 11823 w 1341872"/>
                <a:gd name="connsiteY11" fmla="*/ 1820625 h 2847129"/>
                <a:gd name="connsiteX12" fmla="*/ 676841 w 1341872"/>
                <a:gd name="connsiteY12" fmla="*/ 1312625 h 2847129"/>
                <a:gd name="connsiteX13" fmla="*/ 159604 w 1341872"/>
                <a:gd name="connsiteY13" fmla="*/ 776916 h 2847129"/>
                <a:gd name="connsiteX14" fmla="*/ 741495 w 1341872"/>
                <a:gd name="connsiteY14" fmla="*/ 324334 h 2847129"/>
                <a:gd name="connsiteX15" fmla="*/ 479182 w 1341872"/>
                <a:gd name="connsiteY15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916986 w 1341872"/>
                <a:gd name="connsiteY7" fmla="*/ 2439461 h 2847129"/>
                <a:gd name="connsiteX8" fmla="*/ 1071365 w 1341872"/>
                <a:gd name="connsiteY8" fmla="*/ 2847129 h 2847129"/>
                <a:gd name="connsiteX9" fmla="*/ 479182 w 1341872"/>
                <a:gd name="connsiteY9" fmla="*/ 2847129 h 2847129"/>
                <a:gd name="connsiteX10" fmla="*/ 288914 w 1341872"/>
                <a:gd name="connsiteY10" fmla="*/ 2411752 h 2847129"/>
                <a:gd name="connsiteX11" fmla="*/ 482878 w 1341872"/>
                <a:gd name="connsiteY11" fmla="*/ 2042298 h 2847129"/>
                <a:gd name="connsiteX12" fmla="*/ 11823 w 1341872"/>
                <a:gd name="connsiteY12" fmla="*/ 1820625 h 2847129"/>
                <a:gd name="connsiteX13" fmla="*/ 676841 w 1341872"/>
                <a:gd name="connsiteY13" fmla="*/ 1312625 h 2847129"/>
                <a:gd name="connsiteX14" fmla="*/ 159604 w 1341872"/>
                <a:gd name="connsiteY14" fmla="*/ 776916 h 2847129"/>
                <a:gd name="connsiteX15" fmla="*/ 741495 w 1341872"/>
                <a:gd name="connsiteY15" fmla="*/ 324334 h 2847129"/>
                <a:gd name="connsiteX16" fmla="*/ 479182 w 1341872"/>
                <a:gd name="connsiteY16" fmla="*/ 0 h 284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1872" h="2847129">
                  <a:moveTo>
                    <a:pt x="479182" y="0"/>
                  </a:moveTo>
                  <a:lnTo>
                    <a:pt x="1071365" y="0"/>
                  </a:lnTo>
                  <a:cubicBezTo>
                    <a:pt x="1069166" y="105033"/>
                    <a:pt x="1344058" y="228537"/>
                    <a:pt x="1341859" y="333570"/>
                  </a:cubicBezTo>
                  <a:cubicBezTo>
                    <a:pt x="1329544" y="475194"/>
                    <a:pt x="799992" y="644528"/>
                    <a:pt x="787677" y="786152"/>
                  </a:cubicBezTo>
                  <a:cubicBezTo>
                    <a:pt x="812307" y="961643"/>
                    <a:pt x="1271047" y="1146370"/>
                    <a:pt x="1295677" y="1321861"/>
                  </a:cubicBezTo>
                  <a:cubicBezTo>
                    <a:pt x="1274125" y="1457328"/>
                    <a:pt x="661447" y="1722103"/>
                    <a:pt x="639895" y="1857570"/>
                  </a:cubicBezTo>
                  <a:cubicBezTo>
                    <a:pt x="692234" y="1996116"/>
                    <a:pt x="1058610" y="1922224"/>
                    <a:pt x="1110949" y="2060770"/>
                  </a:cubicBezTo>
                  <a:cubicBezTo>
                    <a:pt x="1098634" y="2208552"/>
                    <a:pt x="929301" y="2291679"/>
                    <a:pt x="916986" y="2439461"/>
                  </a:cubicBezTo>
                  <a:lnTo>
                    <a:pt x="1071365" y="2847129"/>
                  </a:lnTo>
                  <a:lnTo>
                    <a:pt x="479182" y="2847129"/>
                  </a:lnTo>
                  <a:cubicBezTo>
                    <a:pt x="373404" y="2780724"/>
                    <a:pt x="288298" y="2545890"/>
                    <a:pt x="288914" y="2411752"/>
                  </a:cubicBezTo>
                  <a:cubicBezTo>
                    <a:pt x="289530" y="2277614"/>
                    <a:pt x="553690" y="2146977"/>
                    <a:pt x="482878" y="2042298"/>
                  </a:cubicBezTo>
                  <a:cubicBezTo>
                    <a:pt x="412066" y="1937619"/>
                    <a:pt x="-82080" y="1973025"/>
                    <a:pt x="11823" y="1820625"/>
                  </a:cubicBezTo>
                  <a:cubicBezTo>
                    <a:pt x="105726" y="1668225"/>
                    <a:pt x="703011" y="1509667"/>
                    <a:pt x="676841" y="1312625"/>
                  </a:cubicBezTo>
                  <a:cubicBezTo>
                    <a:pt x="650671" y="1115583"/>
                    <a:pt x="102647" y="940092"/>
                    <a:pt x="159604" y="776916"/>
                  </a:cubicBezTo>
                  <a:cubicBezTo>
                    <a:pt x="216561" y="613740"/>
                    <a:pt x="771359" y="523093"/>
                    <a:pt x="741495" y="324334"/>
                  </a:cubicBezTo>
                  <a:lnTo>
                    <a:pt x="479182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D983DEC-E3B8-49F7-B8F3-68E749133899}"/>
                </a:ext>
              </a:extLst>
            </p:cNvPr>
            <p:cNvSpPr txBox="1"/>
            <p:nvPr/>
          </p:nvSpPr>
          <p:spPr>
            <a:xfrm rot="16200000">
              <a:off x="5323305" y="3693949"/>
              <a:ext cx="1644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dirty="0">
                  <a:solidFill>
                    <a:srgbClr val="FF0000"/>
                  </a:solidFill>
                </a:rPr>
                <a:t>Dabas zinātnes</a:t>
              </a:r>
              <a:r>
                <a:rPr lang="lv-LV" dirty="0"/>
                <a:t> </a:t>
              </a:r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9B103C1-277C-49F0-A5DF-8F21CFC9A581}"/>
              </a:ext>
            </a:extLst>
          </p:cNvPr>
          <p:cNvGrpSpPr/>
          <p:nvPr/>
        </p:nvGrpSpPr>
        <p:grpSpPr>
          <a:xfrm>
            <a:off x="4940796" y="2725873"/>
            <a:ext cx="990877" cy="2334580"/>
            <a:chOff x="5760266" y="2744169"/>
            <a:chExt cx="990877" cy="233458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8" name="Rectangle 41">
              <a:extLst>
                <a:ext uri="{FF2B5EF4-FFF2-40B4-BE49-F238E27FC236}">
                  <a16:creationId xmlns:a16="http://schemas.microsoft.com/office/drawing/2014/main" id="{E60848AA-731B-4022-8B21-C22A8037D2D5}"/>
                </a:ext>
              </a:extLst>
            </p:cNvPr>
            <p:cNvSpPr/>
            <p:nvPr/>
          </p:nvSpPr>
          <p:spPr>
            <a:xfrm>
              <a:off x="5760266" y="2837749"/>
              <a:ext cx="990877" cy="2241000"/>
            </a:xfrm>
            <a:custGeom>
              <a:avLst/>
              <a:gdLst>
                <a:gd name="connsiteX0" fmla="*/ 0 w 592183"/>
                <a:gd name="connsiteY0" fmla="*/ 0 h 2847129"/>
                <a:gd name="connsiteX1" fmla="*/ 592183 w 592183"/>
                <a:gd name="connsiteY1" fmla="*/ 0 h 2847129"/>
                <a:gd name="connsiteX2" fmla="*/ 592183 w 592183"/>
                <a:gd name="connsiteY2" fmla="*/ 2847129 h 2847129"/>
                <a:gd name="connsiteX3" fmla="*/ 0 w 592183"/>
                <a:gd name="connsiteY3" fmla="*/ 2847129 h 2847129"/>
                <a:gd name="connsiteX4" fmla="*/ 0 w 592183"/>
                <a:gd name="connsiteY4" fmla="*/ 0 h 2847129"/>
                <a:gd name="connsiteX0" fmla="*/ 9 w 592192"/>
                <a:gd name="connsiteY0" fmla="*/ 0 h 2847129"/>
                <a:gd name="connsiteX1" fmla="*/ 592192 w 592192"/>
                <a:gd name="connsiteY1" fmla="*/ 0 h 2847129"/>
                <a:gd name="connsiteX2" fmla="*/ 592192 w 592192"/>
                <a:gd name="connsiteY2" fmla="*/ 2847129 h 2847129"/>
                <a:gd name="connsiteX3" fmla="*/ 9 w 592192"/>
                <a:gd name="connsiteY3" fmla="*/ 2847129 h 2847129"/>
                <a:gd name="connsiteX4" fmla="*/ 262322 w 592192"/>
                <a:gd name="connsiteY4" fmla="*/ 324334 h 2847129"/>
                <a:gd name="connsiteX5" fmla="*/ 9 w 592192"/>
                <a:gd name="connsiteY5" fmla="*/ 0 h 2847129"/>
                <a:gd name="connsiteX0" fmla="*/ 80082 w 672265"/>
                <a:gd name="connsiteY0" fmla="*/ 0 h 2847129"/>
                <a:gd name="connsiteX1" fmla="*/ 672265 w 672265"/>
                <a:gd name="connsiteY1" fmla="*/ 0 h 2847129"/>
                <a:gd name="connsiteX2" fmla="*/ 672265 w 672265"/>
                <a:gd name="connsiteY2" fmla="*/ 2847129 h 2847129"/>
                <a:gd name="connsiteX3" fmla="*/ 80082 w 672265"/>
                <a:gd name="connsiteY3" fmla="*/ 2847129 h 2847129"/>
                <a:gd name="connsiteX4" fmla="*/ 19122 w 672265"/>
                <a:gd name="connsiteY4" fmla="*/ 739970 h 2847129"/>
                <a:gd name="connsiteX5" fmla="*/ 342395 w 672265"/>
                <a:gd name="connsiteY5" fmla="*/ 324334 h 2847129"/>
                <a:gd name="connsiteX6" fmla="*/ 80082 w 672265"/>
                <a:gd name="connsiteY6" fmla="*/ 0 h 2847129"/>
                <a:gd name="connsiteX0" fmla="*/ 68034 w 660217"/>
                <a:gd name="connsiteY0" fmla="*/ 0 h 2847129"/>
                <a:gd name="connsiteX1" fmla="*/ 660217 w 660217"/>
                <a:gd name="connsiteY1" fmla="*/ 0 h 2847129"/>
                <a:gd name="connsiteX2" fmla="*/ 660217 w 660217"/>
                <a:gd name="connsiteY2" fmla="*/ 2847129 h 2847129"/>
                <a:gd name="connsiteX3" fmla="*/ 68034 w 660217"/>
                <a:gd name="connsiteY3" fmla="*/ 2847129 h 2847129"/>
                <a:gd name="connsiteX4" fmla="*/ 265693 w 660217"/>
                <a:gd name="connsiteY4" fmla="*/ 1312625 h 2847129"/>
                <a:gd name="connsiteX5" fmla="*/ 7074 w 660217"/>
                <a:gd name="connsiteY5" fmla="*/ 739970 h 2847129"/>
                <a:gd name="connsiteX6" fmla="*/ 330347 w 660217"/>
                <a:gd name="connsiteY6" fmla="*/ 324334 h 2847129"/>
                <a:gd name="connsiteX7" fmla="*/ 68034 w 660217"/>
                <a:gd name="connsiteY7" fmla="*/ 0 h 2847129"/>
                <a:gd name="connsiteX0" fmla="*/ 469205 w 1061388"/>
                <a:gd name="connsiteY0" fmla="*/ 0 h 2847129"/>
                <a:gd name="connsiteX1" fmla="*/ 1061388 w 1061388"/>
                <a:gd name="connsiteY1" fmla="*/ 0 h 2847129"/>
                <a:gd name="connsiteX2" fmla="*/ 1061388 w 1061388"/>
                <a:gd name="connsiteY2" fmla="*/ 2847129 h 2847129"/>
                <a:gd name="connsiteX3" fmla="*/ 469205 w 1061388"/>
                <a:gd name="connsiteY3" fmla="*/ 2847129 h 2847129"/>
                <a:gd name="connsiteX4" fmla="*/ 1846 w 1061388"/>
                <a:gd name="connsiteY4" fmla="*/ 1820625 h 2847129"/>
                <a:gd name="connsiteX5" fmla="*/ 666864 w 1061388"/>
                <a:gd name="connsiteY5" fmla="*/ 1312625 h 2847129"/>
                <a:gd name="connsiteX6" fmla="*/ 408245 w 1061388"/>
                <a:gd name="connsiteY6" fmla="*/ 739970 h 2847129"/>
                <a:gd name="connsiteX7" fmla="*/ 731518 w 1061388"/>
                <a:gd name="connsiteY7" fmla="*/ 324334 h 2847129"/>
                <a:gd name="connsiteX8" fmla="*/ 469205 w 1061388"/>
                <a:gd name="connsiteY8" fmla="*/ 0 h 2847129"/>
                <a:gd name="connsiteX0" fmla="*/ 479327 w 1071510"/>
                <a:gd name="connsiteY0" fmla="*/ 0 h 2847129"/>
                <a:gd name="connsiteX1" fmla="*/ 1071510 w 1071510"/>
                <a:gd name="connsiteY1" fmla="*/ 0 h 2847129"/>
                <a:gd name="connsiteX2" fmla="*/ 1071510 w 1071510"/>
                <a:gd name="connsiteY2" fmla="*/ 2847129 h 2847129"/>
                <a:gd name="connsiteX3" fmla="*/ 479327 w 1071510"/>
                <a:gd name="connsiteY3" fmla="*/ 2847129 h 2847129"/>
                <a:gd name="connsiteX4" fmla="*/ 483023 w 1071510"/>
                <a:gd name="connsiteY4" fmla="*/ 2042298 h 2847129"/>
                <a:gd name="connsiteX5" fmla="*/ 11968 w 1071510"/>
                <a:gd name="connsiteY5" fmla="*/ 1820625 h 2847129"/>
                <a:gd name="connsiteX6" fmla="*/ 676986 w 1071510"/>
                <a:gd name="connsiteY6" fmla="*/ 1312625 h 2847129"/>
                <a:gd name="connsiteX7" fmla="*/ 418367 w 1071510"/>
                <a:gd name="connsiteY7" fmla="*/ 739970 h 2847129"/>
                <a:gd name="connsiteX8" fmla="*/ 741640 w 1071510"/>
                <a:gd name="connsiteY8" fmla="*/ 324334 h 2847129"/>
                <a:gd name="connsiteX9" fmla="*/ 479327 w 1071510"/>
                <a:gd name="connsiteY9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418222 w 1071365"/>
                <a:gd name="connsiteY8" fmla="*/ 739970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159604 w 1071365"/>
                <a:gd name="connsiteY8" fmla="*/ 776916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1071365 w 1341872"/>
                <a:gd name="connsiteY3" fmla="*/ 2847129 h 2847129"/>
                <a:gd name="connsiteX4" fmla="*/ 479182 w 1341872"/>
                <a:gd name="connsiteY4" fmla="*/ 2847129 h 2847129"/>
                <a:gd name="connsiteX5" fmla="*/ 288914 w 1341872"/>
                <a:gd name="connsiteY5" fmla="*/ 2411752 h 2847129"/>
                <a:gd name="connsiteX6" fmla="*/ 482878 w 1341872"/>
                <a:gd name="connsiteY6" fmla="*/ 2042298 h 2847129"/>
                <a:gd name="connsiteX7" fmla="*/ 11823 w 1341872"/>
                <a:gd name="connsiteY7" fmla="*/ 1820625 h 2847129"/>
                <a:gd name="connsiteX8" fmla="*/ 676841 w 1341872"/>
                <a:gd name="connsiteY8" fmla="*/ 1312625 h 2847129"/>
                <a:gd name="connsiteX9" fmla="*/ 159604 w 1341872"/>
                <a:gd name="connsiteY9" fmla="*/ 776916 h 2847129"/>
                <a:gd name="connsiteX10" fmla="*/ 741495 w 1341872"/>
                <a:gd name="connsiteY10" fmla="*/ 324334 h 2847129"/>
                <a:gd name="connsiteX11" fmla="*/ 479182 w 1341872"/>
                <a:gd name="connsiteY11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071365 w 1341872"/>
                <a:gd name="connsiteY4" fmla="*/ 2847129 h 2847129"/>
                <a:gd name="connsiteX5" fmla="*/ 479182 w 1341872"/>
                <a:gd name="connsiteY5" fmla="*/ 2847129 h 2847129"/>
                <a:gd name="connsiteX6" fmla="*/ 288914 w 1341872"/>
                <a:gd name="connsiteY6" fmla="*/ 2411752 h 2847129"/>
                <a:gd name="connsiteX7" fmla="*/ 482878 w 1341872"/>
                <a:gd name="connsiteY7" fmla="*/ 2042298 h 2847129"/>
                <a:gd name="connsiteX8" fmla="*/ 11823 w 1341872"/>
                <a:gd name="connsiteY8" fmla="*/ 1820625 h 2847129"/>
                <a:gd name="connsiteX9" fmla="*/ 676841 w 1341872"/>
                <a:gd name="connsiteY9" fmla="*/ 1312625 h 2847129"/>
                <a:gd name="connsiteX10" fmla="*/ 159604 w 1341872"/>
                <a:gd name="connsiteY10" fmla="*/ 776916 h 2847129"/>
                <a:gd name="connsiteX11" fmla="*/ 741495 w 1341872"/>
                <a:gd name="connsiteY11" fmla="*/ 324334 h 2847129"/>
                <a:gd name="connsiteX12" fmla="*/ 479182 w 1341872"/>
                <a:gd name="connsiteY12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1071365 w 1341872"/>
                <a:gd name="connsiteY5" fmla="*/ 2847129 h 2847129"/>
                <a:gd name="connsiteX6" fmla="*/ 479182 w 1341872"/>
                <a:gd name="connsiteY6" fmla="*/ 2847129 h 2847129"/>
                <a:gd name="connsiteX7" fmla="*/ 288914 w 1341872"/>
                <a:gd name="connsiteY7" fmla="*/ 2411752 h 2847129"/>
                <a:gd name="connsiteX8" fmla="*/ 482878 w 1341872"/>
                <a:gd name="connsiteY8" fmla="*/ 2042298 h 2847129"/>
                <a:gd name="connsiteX9" fmla="*/ 11823 w 1341872"/>
                <a:gd name="connsiteY9" fmla="*/ 1820625 h 2847129"/>
                <a:gd name="connsiteX10" fmla="*/ 676841 w 1341872"/>
                <a:gd name="connsiteY10" fmla="*/ 1312625 h 2847129"/>
                <a:gd name="connsiteX11" fmla="*/ 159604 w 1341872"/>
                <a:gd name="connsiteY11" fmla="*/ 776916 h 2847129"/>
                <a:gd name="connsiteX12" fmla="*/ 741495 w 1341872"/>
                <a:gd name="connsiteY12" fmla="*/ 324334 h 2847129"/>
                <a:gd name="connsiteX13" fmla="*/ 479182 w 1341872"/>
                <a:gd name="connsiteY13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071365 w 1341872"/>
                <a:gd name="connsiteY6" fmla="*/ 2847129 h 2847129"/>
                <a:gd name="connsiteX7" fmla="*/ 479182 w 1341872"/>
                <a:gd name="connsiteY7" fmla="*/ 2847129 h 2847129"/>
                <a:gd name="connsiteX8" fmla="*/ 288914 w 1341872"/>
                <a:gd name="connsiteY8" fmla="*/ 2411752 h 2847129"/>
                <a:gd name="connsiteX9" fmla="*/ 482878 w 1341872"/>
                <a:gd name="connsiteY9" fmla="*/ 2042298 h 2847129"/>
                <a:gd name="connsiteX10" fmla="*/ 11823 w 1341872"/>
                <a:gd name="connsiteY10" fmla="*/ 1820625 h 2847129"/>
                <a:gd name="connsiteX11" fmla="*/ 676841 w 1341872"/>
                <a:gd name="connsiteY11" fmla="*/ 1312625 h 2847129"/>
                <a:gd name="connsiteX12" fmla="*/ 159604 w 1341872"/>
                <a:gd name="connsiteY12" fmla="*/ 776916 h 2847129"/>
                <a:gd name="connsiteX13" fmla="*/ 741495 w 1341872"/>
                <a:gd name="connsiteY13" fmla="*/ 324334 h 2847129"/>
                <a:gd name="connsiteX14" fmla="*/ 479182 w 1341872"/>
                <a:gd name="connsiteY14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1071365 w 1341872"/>
                <a:gd name="connsiteY7" fmla="*/ 2847129 h 2847129"/>
                <a:gd name="connsiteX8" fmla="*/ 479182 w 1341872"/>
                <a:gd name="connsiteY8" fmla="*/ 2847129 h 2847129"/>
                <a:gd name="connsiteX9" fmla="*/ 288914 w 1341872"/>
                <a:gd name="connsiteY9" fmla="*/ 2411752 h 2847129"/>
                <a:gd name="connsiteX10" fmla="*/ 482878 w 1341872"/>
                <a:gd name="connsiteY10" fmla="*/ 2042298 h 2847129"/>
                <a:gd name="connsiteX11" fmla="*/ 11823 w 1341872"/>
                <a:gd name="connsiteY11" fmla="*/ 1820625 h 2847129"/>
                <a:gd name="connsiteX12" fmla="*/ 676841 w 1341872"/>
                <a:gd name="connsiteY12" fmla="*/ 1312625 h 2847129"/>
                <a:gd name="connsiteX13" fmla="*/ 159604 w 1341872"/>
                <a:gd name="connsiteY13" fmla="*/ 776916 h 2847129"/>
                <a:gd name="connsiteX14" fmla="*/ 741495 w 1341872"/>
                <a:gd name="connsiteY14" fmla="*/ 324334 h 2847129"/>
                <a:gd name="connsiteX15" fmla="*/ 479182 w 1341872"/>
                <a:gd name="connsiteY15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916986 w 1341872"/>
                <a:gd name="connsiteY7" fmla="*/ 2439461 h 2847129"/>
                <a:gd name="connsiteX8" fmla="*/ 1071365 w 1341872"/>
                <a:gd name="connsiteY8" fmla="*/ 2847129 h 2847129"/>
                <a:gd name="connsiteX9" fmla="*/ 479182 w 1341872"/>
                <a:gd name="connsiteY9" fmla="*/ 2847129 h 2847129"/>
                <a:gd name="connsiteX10" fmla="*/ 288914 w 1341872"/>
                <a:gd name="connsiteY10" fmla="*/ 2411752 h 2847129"/>
                <a:gd name="connsiteX11" fmla="*/ 482878 w 1341872"/>
                <a:gd name="connsiteY11" fmla="*/ 2042298 h 2847129"/>
                <a:gd name="connsiteX12" fmla="*/ 11823 w 1341872"/>
                <a:gd name="connsiteY12" fmla="*/ 1820625 h 2847129"/>
                <a:gd name="connsiteX13" fmla="*/ 676841 w 1341872"/>
                <a:gd name="connsiteY13" fmla="*/ 1312625 h 2847129"/>
                <a:gd name="connsiteX14" fmla="*/ 159604 w 1341872"/>
                <a:gd name="connsiteY14" fmla="*/ 776916 h 2847129"/>
                <a:gd name="connsiteX15" fmla="*/ 741495 w 1341872"/>
                <a:gd name="connsiteY15" fmla="*/ 324334 h 2847129"/>
                <a:gd name="connsiteX16" fmla="*/ 479182 w 1341872"/>
                <a:gd name="connsiteY16" fmla="*/ 0 h 284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1872" h="2847129">
                  <a:moveTo>
                    <a:pt x="479182" y="0"/>
                  </a:moveTo>
                  <a:lnTo>
                    <a:pt x="1071365" y="0"/>
                  </a:lnTo>
                  <a:cubicBezTo>
                    <a:pt x="1069166" y="105033"/>
                    <a:pt x="1344058" y="228537"/>
                    <a:pt x="1341859" y="333570"/>
                  </a:cubicBezTo>
                  <a:cubicBezTo>
                    <a:pt x="1329544" y="475194"/>
                    <a:pt x="799992" y="644528"/>
                    <a:pt x="787677" y="786152"/>
                  </a:cubicBezTo>
                  <a:cubicBezTo>
                    <a:pt x="812307" y="961643"/>
                    <a:pt x="1271047" y="1146370"/>
                    <a:pt x="1295677" y="1321861"/>
                  </a:cubicBezTo>
                  <a:cubicBezTo>
                    <a:pt x="1274125" y="1457328"/>
                    <a:pt x="661447" y="1722103"/>
                    <a:pt x="639895" y="1857570"/>
                  </a:cubicBezTo>
                  <a:cubicBezTo>
                    <a:pt x="692234" y="1996116"/>
                    <a:pt x="1058610" y="1922224"/>
                    <a:pt x="1110949" y="2060770"/>
                  </a:cubicBezTo>
                  <a:cubicBezTo>
                    <a:pt x="1098634" y="2208552"/>
                    <a:pt x="929301" y="2291679"/>
                    <a:pt x="916986" y="2439461"/>
                  </a:cubicBezTo>
                  <a:lnTo>
                    <a:pt x="1071365" y="2847129"/>
                  </a:lnTo>
                  <a:lnTo>
                    <a:pt x="479182" y="2847129"/>
                  </a:lnTo>
                  <a:cubicBezTo>
                    <a:pt x="373404" y="2780724"/>
                    <a:pt x="288298" y="2545890"/>
                    <a:pt x="288914" y="2411752"/>
                  </a:cubicBezTo>
                  <a:cubicBezTo>
                    <a:pt x="289530" y="2277614"/>
                    <a:pt x="553690" y="2146977"/>
                    <a:pt x="482878" y="2042298"/>
                  </a:cubicBezTo>
                  <a:cubicBezTo>
                    <a:pt x="412066" y="1937619"/>
                    <a:pt x="-82080" y="1973025"/>
                    <a:pt x="11823" y="1820625"/>
                  </a:cubicBezTo>
                  <a:cubicBezTo>
                    <a:pt x="105726" y="1668225"/>
                    <a:pt x="703011" y="1509667"/>
                    <a:pt x="676841" y="1312625"/>
                  </a:cubicBezTo>
                  <a:cubicBezTo>
                    <a:pt x="650671" y="1115583"/>
                    <a:pt x="102647" y="940092"/>
                    <a:pt x="159604" y="776916"/>
                  </a:cubicBezTo>
                  <a:cubicBezTo>
                    <a:pt x="216561" y="613740"/>
                    <a:pt x="771359" y="523093"/>
                    <a:pt x="741495" y="324334"/>
                  </a:cubicBezTo>
                  <a:lnTo>
                    <a:pt x="479182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99E3585-88CE-43E3-BEE8-06AAD8C58CB1}"/>
                </a:ext>
              </a:extLst>
            </p:cNvPr>
            <p:cNvSpPr txBox="1"/>
            <p:nvPr/>
          </p:nvSpPr>
          <p:spPr>
            <a:xfrm rot="16200000">
              <a:off x="5011109" y="3709338"/>
              <a:ext cx="22688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>
                  <a:solidFill>
                    <a:srgbClr val="FF0000"/>
                  </a:solidFill>
                </a:rPr>
                <a:t>Informācijas tehnoloģijas</a:t>
              </a:r>
              <a:endParaRPr lang="en-US" sz="1600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68B344A-61E5-4E28-A313-59FD974C1280}"/>
              </a:ext>
            </a:extLst>
          </p:cNvPr>
          <p:cNvGrpSpPr/>
          <p:nvPr/>
        </p:nvGrpSpPr>
        <p:grpSpPr>
          <a:xfrm>
            <a:off x="5312704" y="2834073"/>
            <a:ext cx="990877" cy="2241000"/>
            <a:chOff x="5760266" y="2837749"/>
            <a:chExt cx="990877" cy="2241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5134C6A9-9378-4F07-A5CD-19CC0F9C6F94}"/>
                </a:ext>
              </a:extLst>
            </p:cNvPr>
            <p:cNvSpPr/>
            <p:nvPr/>
          </p:nvSpPr>
          <p:spPr>
            <a:xfrm>
              <a:off x="5760266" y="2837749"/>
              <a:ext cx="990877" cy="2241000"/>
            </a:xfrm>
            <a:custGeom>
              <a:avLst/>
              <a:gdLst>
                <a:gd name="connsiteX0" fmla="*/ 0 w 592183"/>
                <a:gd name="connsiteY0" fmla="*/ 0 h 2847129"/>
                <a:gd name="connsiteX1" fmla="*/ 592183 w 592183"/>
                <a:gd name="connsiteY1" fmla="*/ 0 h 2847129"/>
                <a:gd name="connsiteX2" fmla="*/ 592183 w 592183"/>
                <a:gd name="connsiteY2" fmla="*/ 2847129 h 2847129"/>
                <a:gd name="connsiteX3" fmla="*/ 0 w 592183"/>
                <a:gd name="connsiteY3" fmla="*/ 2847129 h 2847129"/>
                <a:gd name="connsiteX4" fmla="*/ 0 w 592183"/>
                <a:gd name="connsiteY4" fmla="*/ 0 h 2847129"/>
                <a:gd name="connsiteX0" fmla="*/ 9 w 592192"/>
                <a:gd name="connsiteY0" fmla="*/ 0 h 2847129"/>
                <a:gd name="connsiteX1" fmla="*/ 592192 w 592192"/>
                <a:gd name="connsiteY1" fmla="*/ 0 h 2847129"/>
                <a:gd name="connsiteX2" fmla="*/ 592192 w 592192"/>
                <a:gd name="connsiteY2" fmla="*/ 2847129 h 2847129"/>
                <a:gd name="connsiteX3" fmla="*/ 9 w 592192"/>
                <a:gd name="connsiteY3" fmla="*/ 2847129 h 2847129"/>
                <a:gd name="connsiteX4" fmla="*/ 262322 w 592192"/>
                <a:gd name="connsiteY4" fmla="*/ 324334 h 2847129"/>
                <a:gd name="connsiteX5" fmla="*/ 9 w 592192"/>
                <a:gd name="connsiteY5" fmla="*/ 0 h 2847129"/>
                <a:gd name="connsiteX0" fmla="*/ 80082 w 672265"/>
                <a:gd name="connsiteY0" fmla="*/ 0 h 2847129"/>
                <a:gd name="connsiteX1" fmla="*/ 672265 w 672265"/>
                <a:gd name="connsiteY1" fmla="*/ 0 h 2847129"/>
                <a:gd name="connsiteX2" fmla="*/ 672265 w 672265"/>
                <a:gd name="connsiteY2" fmla="*/ 2847129 h 2847129"/>
                <a:gd name="connsiteX3" fmla="*/ 80082 w 672265"/>
                <a:gd name="connsiteY3" fmla="*/ 2847129 h 2847129"/>
                <a:gd name="connsiteX4" fmla="*/ 19122 w 672265"/>
                <a:gd name="connsiteY4" fmla="*/ 739970 h 2847129"/>
                <a:gd name="connsiteX5" fmla="*/ 342395 w 672265"/>
                <a:gd name="connsiteY5" fmla="*/ 324334 h 2847129"/>
                <a:gd name="connsiteX6" fmla="*/ 80082 w 672265"/>
                <a:gd name="connsiteY6" fmla="*/ 0 h 2847129"/>
                <a:gd name="connsiteX0" fmla="*/ 68034 w 660217"/>
                <a:gd name="connsiteY0" fmla="*/ 0 h 2847129"/>
                <a:gd name="connsiteX1" fmla="*/ 660217 w 660217"/>
                <a:gd name="connsiteY1" fmla="*/ 0 h 2847129"/>
                <a:gd name="connsiteX2" fmla="*/ 660217 w 660217"/>
                <a:gd name="connsiteY2" fmla="*/ 2847129 h 2847129"/>
                <a:gd name="connsiteX3" fmla="*/ 68034 w 660217"/>
                <a:gd name="connsiteY3" fmla="*/ 2847129 h 2847129"/>
                <a:gd name="connsiteX4" fmla="*/ 265693 w 660217"/>
                <a:gd name="connsiteY4" fmla="*/ 1312625 h 2847129"/>
                <a:gd name="connsiteX5" fmla="*/ 7074 w 660217"/>
                <a:gd name="connsiteY5" fmla="*/ 739970 h 2847129"/>
                <a:gd name="connsiteX6" fmla="*/ 330347 w 660217"/>
                <a:gd name="connsiteY6" fmla="*/ 324334 h 2847129"/>
                <a:gd name="connsiteX7" fmla="*/ 68034 w 660217"/>
                <a:gd name="connsiteY7" fmla="*/ 0 h 2847129"/>
                <a:gd name="connsiteX0" fmla="*/ 469205 w 1061388"/>
                <a:gd name="connsiteY0" fmla="*/ 0 h 2847129"/>
                <a:gd name="connsiteX1" fmla="*/ 1061388 w 1061388"/>
                <a:gd name="connsiteY1" fmla="*/ 0 h 2847129"/>
                <a:gd name="connsiteX2" fmla="*/ 1061388 w 1061388"/>
                <a:gd name="connsiteY2" fmla="*/ 2847129 h 2847129"/>
                <a:gd name="connsiteX3" fmla="*/ 469205 w 1061388"/>
                <a:gd name="connsiteY3" fmla="*/ 2847129 h 2847129"/>
                <a:gd name="connsiteX4" fmla="*/ 1846 w 1061388"/>
                <a:gd name="connsiteY4" fmla="*/ 1820625 h 2847129"/>
                <a:gd name="connsiteX5" fmla="*/ 666864 w 1061388"/>
                <a:gd name="connsiteY5" fmla="*/ 1312625 h 2847129"/>
                <a:gd name="connsiteX6" fmla="*/ 408245 w 1061388"/>
                <a:gd name="connsiteY6" fmla="*/ 739970 h 2847129"/>
                <a:gd name="connsiteX7" fmla="*/ 731518 w 1061388"/>
                <a:gd name="connsiteY7" fmla="*/ 324334 h 2847129"/>
                <a:gd name="connsiteX8" fmla="*/ 469205 w 1061388"/>
                <a:gd name="connsiteY8" fmla="*/ 0 h 2847129"/>
                <a:gd name="connsiteX0" fmla="*/ 479327 w 1071510"/>
                <a:gd name="connsiteY0" fmla="*/ 0 h 2847129"/>
                <a:gd name="connsiteX1" fmla="*/ 1071510 w 1071510"/>
                <a:gd name="connsiteY1" fmla="*/ 0 h 2847129"/>
                <a:gd name="connsiteX2" fmla="*/ 1071510 w 1071510"/>
                <a:gd name="connsiteY2" fmla="*/ 2847129 h 2847129"/>
                <a:gd name="connsiteX3" fmla="*/ 479327 w 1071510"/>
                <a:gd name="connsiteY3" fmla="*/ 2847129 h 2847129"/>
                <a:gd name="connsiteX4" fmla="*/ 483023 w 1071510"/>
                <a:gd name="connsiteY4" fmla="*/ 2042298 h 2847129"/>
                <a:gd name="connsiteX5" fmla="*/ 11968 w 1071510"/>
                <a:gd name="connsiteY5" fmla="*/ 1820625 h 2847129"/>
                <a:gd name="connsiteX6" fmla="*/ 676986 w 1071510"/>
                <a:gd name="connsiteY6" fmla="*/ 1312625 h 2847129"/>
                <a:gd name="connsiteX7" fmla="*/ 418367 w 1071510"/>
                <a:gd name="connsiteY7" fmla="*/ 739970 h 2847129"/>
                <a:gd name="connsiteX8" fmla="*/ 741640 w 1071510"/>
                <a:gd name="connsiteY8" fmla="*/ 324334 h 2847129"/>
                <a:gd name="connsiteX9" fmla="*/ 479327 w 1071510"/>
                <a:gd name="connsiteY9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418222 w 1071365"/>
                <a:gd name="connsiteY8" fmla="*/ 739970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159604 w 1071365"/>
                <a:gd name="connsiteY8" fmla="*/ 776916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1071365 w 1341872"/>
                <a:gd name="connsiteY3" fmla="*/ 2847129 h 2847129"/>
                <a:gd name="connsiteX4" fmla="*/ 479182 w 1341872"/>
                <a:gd name="connsiteY4" fmla="*/ 2847129 h 2847129"/>
                <a:gd name="connsiteX5" fmla="*/ 288914 w 1341872"/>
                <a:gd name="connsiteY5" fmla="*/ 2411752 h 2847129"/>
                <a:gd name="connsiteX6" fmla="*/ 482878 w 1341872"/>
                <a:gd name="connsiteY6" fmla="*/ 2042298 h 2847129"/>
                <a:gd name="connsiteX7" fmla="*/ 11823 w 1341872"/>
                <a:gd name="connsiteY7" fmla="*/ 1820625 h 2847129"/>
                <a:gd name="connsiteX8" fmla="*/ 676841 w 1341872"/>
                <a:gd name="connsiteY8" fmla="*/ 1312625 h 2847129"/>
                <a:gd name="connsiteX9" fmla="*/ 159604 w 1341872"/>
                <a:gd name="connsiteY9" fmla="*/ 776916 h 2847129"/>
                <a:gd name="connsiteX10" fmla="*/ 741495 w 1341872"/>
                <a:gd name="connsiteY10" fmla="*/ 324334 h 2847129"/>
                <a:gd name="connsiteX11" fmla="*/ 479182 w 1341872"/>
                <a:gd name="connsiteY11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071365 w 1341872"/>
                <a:gd name="connsiteY4" fmla="*/ 2847129 h 2847129"/>
                <a:gd name="connsiteX5" fmla="*/ 479182 w 1341872"/>
                <a:gd name="connsiteY5" fmla="*/ 2847129 h 2847129"/>
                <a:gd name="connsiteX6" fmla="*/ 288914 w 1341872"/>
                <a:gd name="connsiteY6" fmla="*/ 2411752 h 2847129"/>
                <a:gd name="connsiteX7" fmla="*/ 482878 w 1341872"/>
                <a:gd name="connsiteY7" fmla="*/ 2042298 h 2847129"/>
                <a:gd name="connsiteX8" fmla="*/ 11823 w 1341872"/>
                <a:gd name="connsiteY8" fmla="*/ 1820625 h 2847129"/>
                <a:gd name="connsiteX9" fmla="*/ 676841 w 1341872"/>
                <a:gd name="connsiteY9" fmla="*/ 1312625 h 2847129"/>
                <a:gd name="connsiteX10" fmla="*/ 159604 w 1341872"/>
                <a:gd name="connsiteY10" fmla="*/ 776916 h 2847129"/>
                <a:gd name="connsiteX11" fmla="*/ 741495 w 1341872"/>
                <a:gd name="connsiteY11" fmla="*/ 324334 h 2847129"/>
                <a:gd name="connsiteX12" fmla="*/ 479182 w 1341872"/>
                <a:gd name="connsiteY12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1071365 w 1341872"/>
                <a:gd name="connsiteY5" fmla="*/ 2847129 h 2847129"/>
                <a:gd name="connsiteX6" fmla="*/ 479182 w 1341872"/>
                <a:gd name="connsiteY6" fmla="*/ 2847129 h 2847129"/>
                <a:gd name="connsiteX7" fmla="*/ 288914 w 1341872"/>
                <a:gd name="connsiteY7" fmla="*/ 2411752 h 2847129"/>
                <a:gd name="connsiteX8" fmla="*/ 482878 w 1341872"/>
                <a:gd name="connsiteY8" fmla="*/ 2042298 h 2847129"/>
                <a:gd name="connsiteX9" fmla="*/ 11823 w 1341872"/>
                <a:gd name="connsiteY9" fmla="*/ 1820625 h 2847129"/>
                <a:gd name="connsiteX10" fmla="*/ 676841 w 1341872"/>
                <a:gd name="connsiteY10" fmla="*/ 1312625 h 2847129"/>
                <a:gd name="connsiteX11" fmla="*/ 159604 w 1341872"/>
                <a:gd name="connsiteY11" fmla="*/ 776916 h 2847129"/>
                <a:gd name="connsiteX12" fmla="*/ 741495 w 1341872"/>
                <a:gd name="connsiteY12" fmla="*/ 324334 h 2847129"/>
                <a:gd name="connsiteX13" fmla="*/ 479182 w 1341872"/>
                <a:gd name="connsiteY13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071365 w 1341872"/>
                <a:gd name="connsiteY6" fmla="*/ 2847129 h 2847129"/>
                <a:gd name="connsiteX7" fmla="*/ 479182 w 1341872"/>
                <a:gd name="connsiteY7" fmla="*/ 2847129 h 2847129"/>
                <a:gd name="connsiteX8" fmla="*/ 288914 w 1341872"/>
                <a:gd name="connsiteY8" fmla="*/ 2411752 h 2847129"/>
                <a:gd name="connsiteX9" fmla="*/ 482878 w 1341872"/>
                <a:gd name="connsiteY9" fmla="*/ 2042298 h 2847129"/>
                <a:gd name="connsiteX10" fmla="*/ 11823 w 1341872"/>
                <a:gd name="connsiteY10" fmla="*/ 1820625 h 2847129"/>
                <a:gd name="connsiteX11" fmla="*/ 676841 w 1341872"/>
                <a:gd name="connsiteY11" fmla="*/ 1312625 h 2847129"/>
                <a:gd name="connsiteX12" fmla="*/ 159604 w 1341872"/>
                <a:gd name="connsiteY12" fmla="*/ 776916 h 2847129"/>
                <a:gd name="connsiteX13" fmla="*/ 741495 w 1341872"/>
                <a:gd name="connsiteY13" fmla="*/ 324334 h 2847129"/>
                <a:gd name="connsiteX14" fmla="*/ 479182 w 1341872"/>
                <a:gd name="connsiteY14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1071365 w 1341872"/>
                <a:gd name="connsiteY7" fmla="*/ 2847129 h 2847129"/>
                <a:gd name="connsiteX8" fmla="*/ 479182 w 1341872"/>
                <a:gd name="connsiteY8" fmla="*/ 2847129 h 2847129"/>
                <a:gd name="connsiteX9" fmla="*/ 288914 w 1341872"/>
                <a:gd name="connsiteY9" fmla="*/ 2411752 h 2847129"/>
                <a:gd name="connsiteX10" fmla="*/ 482878 w 1341872"/>
                <a:gd name="connsiteY10" fmla="*/ 2042298 h 2847129"/>
                <a:gd name="connsiteX11" fmla="*/ 11823 w 1341872"/>
                <a:gd name="connsiteY11" fmla="*/ 1820625 h 2847129"/>
                <a:gd name="connsiteX12" fmla="*/ 676841 w 1341872"/>
                <a:gd name="connsiteY12" fmla="*/ 1312625 h 2847129"/>
                <a:gd name="connsiteX13" fmla="*/ 159604 w 1341872"/>
                <a:gd name="connsiteY13" fmla="*/ 776916 h 2847129"/>
                <a:gd name="connsiteX14" fmla="*/ 741495 w 1341872"/>
                <a:gd name="connsiteY14" fmla="*/ 324334 h 2847129"/>
                <a:gd name="connsiteX15" fmla="*/ 479182 w 1341872"/>
                <a:gd name="connsiteY15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916986 w 1341872"/>
                <a:gd name="connsiteY7" fmla="*/ 2439461 h 2847129"/>
                <a:gd name="connsiteX8" fmla="*/ 1071365 w 1341872"/>
                <a:gd name="connsiteY8" fmla="*/ 2847129 h 2847129"/>
                <a:gd name="connsiteX9" fmla="*/ 479182 w 1341872"/>
                <a:gd name="connsiteY9" fmla="*/ 2847129 h 2847129"/>
                <a:gd name="connsiteX10" fmla="*/ 288914 w 1341872"/>
                <a:gd name="connsiteY10" fmla="*/ 2411752 h 2847129"/>
                <a:gd name="connsiteX11" fmla="*/ 482878 w 1341872"/>
                <a:gd name="connsiteY11" fmla="*/ 2042298 h 2847129"/>
                <a:gd name="connsiteX12" fmla="*/ 11823 w 1341872"/>
                <a:gd name="connsiteY12" fmla="*/ 1820625 h 2847129"/>
                <a:gd name="connsiteX13" fmla="*/ 676841 w 1341872"/>
                <a:gd name="connsiteY13" fmla="*/ 1312625 h 2847129"/>
                <a:gd name="connsiteX14" fmla="*/ 159604 w 1341872"/>
                <a:gd name="connsiteY14" fmla="*/ 776916 h 2847129"/>
                <a:gd name="connsiteX15" fmla="*/ 741495 w 1341872"/>
                <a:gd name="connsiteY15" fmla="*/ 324334 h 2847129"/>
                <a:gd name="connsiteX16" fmla="*/ 479182 w 1341872"/>
                <a:gd name="connsiteY16" fmla="*/ 0 h 284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1872" h="2847129">
                  <a:moveTo>
                    <a:pt x="479182" y="0"/>
                  </a:moveTo>
                  <a:lnTo>
                    <a:pt x="1071365" y="0"/>
                  </a:lnTo>
                  <a:cubicBezTo>
                    <a:pt x="1069166" y="105033"/>
                    <a:pt x="1344058" y="228537"/>
                    <a:pt x="1341859" y="333570"/>
                  </a:cubicBezTo>
                  <a:cubicBezTo>
                    <a:pt x="1329544" y="475194"/>
                    <a:pt x="799992" y="644528"/>
                    <a:pt x="787677" y="786152"/>
                  </a:cubicBezTo>
                  <a:cubicBezTo>
                    <a:pt x="812307" y="961643"/>
                    <a:pt x="1271047" y="1146370"/>
                    <a:pt x="1295677" y="1321861"/>
                  </a:cubicBezTo>
                  <a:cubicBezTo>
                    <a:pt x="1274125" y="1457328"/>
                    <a:pt x="661447" y="1722103"/>
                    <a:pt x="639895" y="1857570"/>
                  </a:cubicBezTo>
                  <a:cubicBezTo>
                    <a:pt x="692234" y="1996116"/>
                    <a:pt x="1058610" y="1922224"/>
                    <a:pt x="1110949" y="2060770"/>
                  </a:cubicBezTo>
                  <a:cubicBezTo>
                    <a:pt x="1098634" y="2208552"/>
                    <a:pt x="929301" y="2291679"/>
                    <a:pt x="916986" y="2439461"/>
                  </a:cubicBezTo>
                  <a:lnTo>
                    <a:pt x="1071365" y="2847129"/>
                  </a:lnTo>
                  <a:lnTo>
                    <a:pt x="479182" y="2847129"/>
                  </a:lnTo>
                  <a:cubicBezTo>
                    <a:pt x="373404" y="2780724"/>
                    <a:pt x="288298" y="2545890"/>
                    <a:pt x="288914" y="2411752"/>
                  </a:cubicBezTo>
                  <a:cubicBezTo>
                    <a:pt x="289530" y="2277614"/>
                    <a:pt x="553690" y="2146977"/>
                    <a:pt x="482878" y="2042298"/>
                  </a:cubicBezTo>
                  <a:cubicBezTo>
                    <a:pt x="412066" y="1937619"/>
                    <a:pt x="-82080" y="1973025"/>
                    <a:pt x="11823" y="1820625"/>
                  </a:cubicBezTo>
                  <a:cubicBezTo>
                    <a:pt x="105726" y="1668225"/>
                    <a:pt x="703011" y="1509667"/>
                    <a:pt x="676841" y="1312625"/>
                  </a:cubicBezTo>
                  <a:cubicBezTo>
                    <a:pt x="650671" y="1115583"/>
                    <a:pt x="102647" y="940092"/>
                    <a:pt x="159604" y="776916"/>
                  </a:cubicBezTo>
                  <a:cubicBezTo>
                    <a:pt x="216561" y="613740"/>
                    <a:pt x="771359" y="523093"/>
                    <a:pt x="741495" y="324334"/>
                  </a:cubicBezTo>
                  <a:lnTo>
                    <a:pt x="479182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8C9336E-EB0E-426D-8C19-FDBDBB646EB5}"/>
                </a:ext>
              </a:extLst>
            </p:cNvPr>
            <p:cNvSpPr txBox="1"/>
            <p:nvPr/>
          </p:nvSpPr>
          <p:spPr>
            <a:xfrm rot="16200000">
              <a:off x="5323305" y="3693949"/>
              <a:ext cx="1644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dirty="0">
                  <a:solidFill>
                    <a:srgbClr val="FF0000"/>
                  </a:solidFill>
                </a:rPr>
                <a:t>Dabas zinātnes</a:t>
              </a:r>
              <a:r>
                <a:rPr lang="lv-LV" dirty="0"/>
                <a:t> </a:t>
              </a:r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3590208-7D9F-475A-82BA-9A898AC2E912}"/>
              </a:ext>
            </a:extLst>
          </p:cNvPr>
          <p:cNvGrpSpPr/>
          <p:nvPr/>
        </p:nvGrpSpPr>
        <p:grpSpPr>
          <a:xfrm>
            <a:off x="4025600" y="2852325"/>
            <a:ext cx="990877" cy="2241000"/>
            <a:chOff x="5760266" y="2837749"/>
            <a:chExt cx="990877" cy="2241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7" name="Rectangle 41">
              <a:extLst>
                <a:ext uri="{FF2B5EF4-FFF2-40B4-BE49-F238E27FC236}">
                  <a16:creationId xmlns:a16="http://schemas.microsoft.com/office/drawing/2014/main" id="{64734AB5-E05C-4F5A-BD97-8C33793950AF}"/>
                </a:ext>
              </a:extLst>
            </p:cNvPr>
            <p:cNvSpPr/>
            <p:nvPr/>
          </p:nvSpPr>
          <p:spPr>
            <a:xfrm>
              <a:off x="5760266" y="2837749"/>
              <a:ext cx="990877" cy="2241000"/>
            </a:xfrm>
            <a:custGeom>
              <a:avLst/>
              <a:gdLst>
                <a:gd name="connsiteX0" fmla="*/ 0 w 592183"/>
                <a:gd name="connsiteY0" fmla="*/ 0 h 2847129"/>
                <a:gd name="connsiteX1" fmla="*/ 592183 w 592183"/>
                <a:gd name="connsiteY1" fmla="*/ 0 h 2847129"/>
                <a:gd name="connsiteX2" fmla="*/ 592183 w 592183"/>
                <a:gd name="connsiteY2" fmla="*/ 2847129 h 2847129"/>
                <a:gd name="connsiteX3" fmla="*/ 0 w 592183"/>
                <a:gd name="connsiteY3" fmla="*/ 2847129 h 2847129"/>
                <a:gd name="connsiteX4" fmla="*/ 0 w 592183"/>
                <a:gd name="connsiteY4" fmla="*/ 0 h 2847129"/>
                <a:gd name="connsiteX0" fmla="*/ 9 w 592192"/>
                <a:gd name="connsiteY0" fmla="*/ 0 h 2847129"/>
                <a:gd name="connsiteX1" fmla="*/ 592192 w 592192"/>
                <a:gd name="connsiteY1" fmla="*/ 0 h 2847129"/>
                <a:gd name="connsiteX2" fmla="*/ 592192 w 592192"/>
                <a:gd name="connsiteY2" fmla="*/ 2847129 h 2847129"/>
                <a:gd name="connsiteX3" fmla="*/ 9 w 592192"/>
                <a:gd name="connsiteY3" fmla="*/ 2847129 h 2847129"/>
                <a:gd name="connsiteX4" fmla="*/ 262322 w 592192"/>
                <a:gd name="connsiteY4" fmla="*/ 324334 h 2847129"/>
                <a:gd name="connsiteX5" fmla="*/ 9 w 592192"/>
                <a:gd name="connsiteY5" fmla="*/ 0 h 2847129"/>
                <a:gd name="connsiteX0" fmla="*/ 80082 w 672265"/>
                <a:gd name="connsiteY0" fmla="*/ 0 h 2847129"/>
                <a:gd name="connsiteX1" fmla="*/ 672265 w 672265"/>
                <a:gd name="connsiteY1" fmla="*/ 0 h 2847129"/>
                <a:gd name="connsiteX2" fmla="*/ 672265 w 672265"/>
                <a:gd name="connsiteY2" fmla="*/ 2847129 h 2847129"/>
                <a:gd name="connsiteX3" fmla="*/ 80082 w 672265"/>
                <a:gd name="connsiteY3" fmla="*/ 2847129 h 2847129"/>
                <a:gd name="connsiteX4" fmla="*/ 19122 w 672265"/>
                <a:gd name="connsiteY4" fmla="*/ 739970 h 2847129"/>
                <a:gd name="connsiteX5" fmla="*/ 342395 w 672265"/>
                <a:gd name="connsiteY5" fmla="*/ 324334 h 2847129"/>
                <a:gd name="connsiteX6" fmla="*/ 80082 w 672265"/>
                <a:gd name="connsiteY6" fmla="*/ 0 h 2847129"/>
                <a:gd name="connsiteX0" fmla="*/ 68034 w 660217"/>
                <a:gd name="connsiteY0" fmla="*/ 0 h 2847129"/>
                <a:gd name="connsiteX1" fmla="*/ 660217 w 660217"/>
                <a:gd name="connsiteY1" fmla="*/ 0 h 2847129"/>
                <a:gd name="connsiteX2" fmla="*/ 660217 w 660217"/>
                <a:gd name="connsiteY2" fmla="*/ 2847129 h 2847129"/>
                <a:gd name="connsiteX3" fmla="*/ 68034 w 660217"/>
                <a:gd name="connsiteY3" fmla="*/ 2847129 h 2847129"/>
                <a:gd name="connsiteX4" fmla="*/ 265693 w 660217"/>
                <a:gd name="connsiteY4" fmla="*/ 1312625 h 2847129"/>
                <a:gd name="connsiteX5" fmla="*/ 7074 w 660217"/>
                <a:gd name="connsiteY5" fmla="*/ 739970 h 2847129"/>
                <a:gd name="connsiteX6" fmla="*/ 330347 w 660217"/>
                <a:gd name="connsiteY6" fmla="*/ 324334 h 2847129"/>
                <a:gd name="connsiteX7" fmla="*/ 68034 w 660217"/>
                <a:gd name="connsiteY7" fmla="*/ 0 h 2847129"/>
                <a:gd name="connsiteX0" fmla="*/ 469205 w 1061388"/>
                <a:gd name="connsiteY0" fmla="*/ 0 h 2847129"/>
                <a:gd name="connsiteX1" fmla="*/ 1061388 w 1061388"/>
                <a:gd name="connsiteY1" fmla="*/ 0 h 2847129"/>
                <a:gd name="connsiteX2" fmla="*/ 1061388 w 1061388"/>
                <a:gd name="connsiteY2" fmla="*/ 2847129 h 2847129"/>
                <a:gd name="connsiteX3" fmla="*/ 469205 w 1061388"/>
                <a:gd name="connsiteY3" fmla="*/ 2847129 h 2847129"/>
                <a:gd name="connsiteX4" fmla="*/ 1846 w 1061388"/>
                <a:gd name="connsiteY4" fmla="*/ 1820625 h 2847129"/>
                <a:gd name="connsiteX5" fmla="*/ 666864 w 1061388"/>
                <a:gd name="connsiteY5" fmla="*/ 1312625 h 2847129"/>
                <a:gd name="connsiteX6" fmla="*/ 408245 w 1061388"/>
                <a:gd name="connsiteY6" fmla="*/ 739970 h 2847129"/>
                <a:gd name="connsiteX7" fmla="*/ 731518 w 1061388"/>
                <a:gd name="connsiteY7" fmla="*/ 324334 h 2847129"/>
                <a:gd name="connsiteX8" fmla="*/ 469205 w 1061388"/>
                <a:gd name="connsiteY8" fmla="*/ 0 h 2847129"/>
                <a:gd name="connsiteX0" fmla="*/ 479327 w 1071510"/>
                <a:gd name="connsiteY0" fmla="*/ 0 h 2847129"/>
                <a:gd name="connsiteX1" fmla="*/ 1071510 w 1071510"/>
                <a:gd name="connsiteY1" fmla="*/ 0 h 2847129"/>
                <a:gd name="connsiteX2" fmla="*/ 1071510 w 1071510"/>
                <a:gd name="connsiteY2" fmla="*/ 2847129 h 2847129"/>
                <a:gd name="connsiteX3" fmla="*/ 479327 w 1071510"/>
                <a:gd name="connsiteY3" fmla="*/ 2847129 h 2847129"/>
                <a:gd name="connsiteX4" fmla="*/ 483023 w 1071510"/>
                <a:gd name="connsiteY4" fmla="*/ 2042298 h 2847129"/>
                <a:gd name="connsiteX5" fmla="*/ 11968 w 1071510"/>
                <a:gd name="connsiteY5" fmla="*/ 1820625 h 2847129"/>
                <a:gd name="connsiteX6" fmla="*/ 676986 w 1071510"/>
                <a:gd name="connsiteY6" fmla="*/ 1312625 h 2847129"/>
                <a:gd name="connsiteX7" fmla="*/ 418367 w 1071510"/>
                <a:gd name="connsiteY7" fmla="*/ 739970 h 2847129"/>
                <a:gd name="connsiteX8" fmla="*/ 741640 w 1071510"/>
                <a:gd name="connsiteY8" fmla="*/ 324334 h 2847129"/>
                <a:gd name="connsiteX9" fmla="*/ 479327 w 1071510"/>
                <a:gd name="connsiteY9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418222 w 1071365"/>
                <a:gd name="connsiteY8" fmla="*/ 739970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159604 w 1071365"/>
                <a:gd name="connsiteY8" fmla="*/ 776916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1071365 w 1341872"/>
                <a:gd name="connsiteY3" fmla="*/ 2847129 h 2847129"/>
                <a:gd name="connsiteX4" fmla="*/ 479182 w 1341872"/>
                <a:gd name="connsiteY4" fmla="*/ 2847129 h 2847129"/>
                <a:gd name="connsiteX5" fmla="*/ 288914 w 1341872"/>
                <a:gd name="connsiteY5" fmla="*/ 2411752 h 2847129"/>
                <a:gd name="connsiteX6" fmla="*/ 482878 w 1341872"/>
                <a:gd name="connsiteY6" fmla="*/ 2042298 h 2847129"/>
                <a:gd name="connsiteX7" fmla="*/ 11823 w 1341872"/>
                <a:gd name="connsiteY7" fmla="*/ 1820625 h 2847129"/>
                <a:gd name="connsiteX8" fmla="*/ 676841 w 1341872"/>
                <a:gd name="connsiteY8" fmla="*/ 1312625 h 2847129"/>
                <a:gd name="connsiteX9" fmla="*/ 159604 w 1341872"/>
                <a:gd name="connsiteY9" fmla="*/ 776916 h 2847129"/>
                <a:gd name="connsiteX10" fmla="*/ 741495 w 1341872"/>
                <a:gd name="connsiteY10" fmla="*/ 324334 h 2847129"/>
                <a:gd name="connsiteX11" fmla="*/ 479182 w 1341872"/>
                <a:gd name="connsiteY11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071365 w 1341872"/>
                <a:gd name="connsiteY4" fmla="*/ 2847129 h 2847129"/>
                <a:gd name="connsiteX5" fmla="*/ 479182 w 1341872"/>
                <a:gd name="connsiteY5" fmla="*/ 2847129 h 2847129"/>
                <a:gd name="connsiteX6" fmla="*/ 288914 w 1341872"/>
                <a:gd name="connsiteY6" fmla="*/ 2411752 h 2847129"/>
                <a:gd name="connsiteX7" fmla="*/ 482878 w 1341872"/>
                <a:gd name="connsiteY7" fmla="*/ 2042298 h 2847129"/>
                <a:gd name="connsiteX8" fmla="*/ 11823 w 1341872"/>
                <a:gd name="connsiteY8" fmla="*/ 1820625 h 2847129"/>
                <a:gd name="connsiteX9" fmla="*/ 676841 w 1341872"/>
                <a:gd name="connsiteY9" fmla="*/ 1312625 h 2847129"/>
                <a:gd name="connsiteX10" fmla="*/ 159604 w 1341872"/>
                <a:gd name="connsiteY10" fmla="*/ 776916 h 2847129"/>
                <a:gd name="connsiteX11" fmla="*/ 741495 w 1341872"/>
                <a:gd name="connsiteY11" fmla="*/ 324334 h 2847129"/>
                <a:gd name="connsiteX12" fmla="*/ 479182 w 1341872"/>
                <a:gd name="connsiteY12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1071365 w 1341872"/>
                <a:gd name="connsiteY5" fmla="*/ 2847129 h 2847129"/>
                <a:gd name="connsiteX6" fmla="*/ 479182 w 1341872"/>
                <a:gd name="connsiteY6" fmla="*/ 2847129 h 2847129"/>
                <a:gd name="connsiteX7" fmla="*/ 288914 w 1341872"/>
                <a:gd name="connsiteY7" fmla="*/ 2411752 h 2847129"/>
                <a:gd name="connsiteX8" fmla="*/ 482878 w 1341872"/>
                <a:gd name="connsiteY8" fmla="*/ 2042298 h 2847129"/>
                <a:gd name="connsiteX9" fmla="*/ 11823 w 1341872"/>
                <a:gd name="connsiteY9" fmla="*/ 1820625 h 2847129"/>
                <a:gd name="connsiteX10" fmla="*/ 676841 w 1341872"/>
                <a:gd name="connsiteY10" fmla="*/ 1312625 h 2847129"/>
                <a:gd name="connsiteX11" fmla="*/ 159604 w 1341872"/>
                <a:gd name="connsiteY11" fmla="*/ 776916 h 2847129"/>
                <a:gd name="connsiteX12" fmla="*/ 741495 w 1341872"/>
                <a:gd name="connsiteY12" fmla="*/ 324334 h 2847129"/>
                <a:gd name="connsiteX13" fmla="*/ 479182 w 1341872"/>
                <a:gd name="connsiteY13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071365 w 1341872"/>
                <a:gd name="connsiteY6" fmla="*/ 2847129 h 2847129"/>
                <a:gd name="connsiteX7" fmla="*/ 479182 w 1341872"/>
                <a:gd name="connsiteY7" fmla="*/ 2847129 h 2847129"/>
                <a:gd name="connsiteX8" fmla="*/ 288914 w 1341872"/>
                <a:gd name="connsiteY8" fmla="*/ 2411752 h 2847129"/>
                <a:gd name="connsiteX9" fmla="*/ 482878 w 1341872"/>
                <a:gd name="connsiteY9" fmla="*/ 2042298 h 2847129"/>
                <a:gd name="connsiteX10" fmla="*/ 11823 w 1341872"/>
                <a:gd name="connsiteY10" fmla="*/ 1820625 h 2847129"/>
                <a:gd name="connsiteX11" fmla="*/ 676841 w 1341872"/>
                <a:gd name="connsiteY11" fmla="*/ 1312625 h 2847129"/>
                <a:gd name="connsiteX12" fmla="*/ 159604 w 1341872"/>
                <a:gd name="connsiteY12" fmla="*/ 776916 h 2847129"/>
                <a:gd name="connsiteX13" fmla="*/ 741495 w 1341872"/>
                <a:gd name="connsiteY13" fmla="*/ 324334 h 2847129"/>
                <a:gd name="connsiteX14" fmla="*/ 479182 w 1341872"/>
                <a:gd name="connsiteY14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1071365 w 1341872"/>
                <a:gd name="connsiteY7" fmla="*/ 2847129 h 2847129"/>
                <a:gd name="connsiteX8" fmla="*/ 479182 w 1341872"/>
                <a:gd name="connsiteY8" fmla="*/ 2847129 h 2847129"/>
                <a:gd name="connsiteX9" fmla="*/ 288914 w 1341872"/>
                <a:gd name="connsiteY9" fmla="*/ 2411752 h 2847129"/>
                <a:gd name="connsiteX10" fmla="*/ 482878 w 1341872"/>
                <a:gd name="connsiteY10" fmla="*/ 2042298 h 2847129"/>
                <a:gd name="connsiteX11" fmla="*/ 11823 w 1341872"/>
                <a:gd name="connsiteY11" fmla="*/ 1820625 h 2847129"/>
                <a:gd name="connsiteX12" fmla="*/ 676841 w 1341872"/>
                <a:gd name="connsiteY12" fmla="*/ 1312625 h 2847129"/>
                <a:gd name="connsiteX13" fmla="*/ 159604 w 1341872"/>
                <a:gd name="connsiteY13" fmla="*/ 776916 h 2847129"/>
                <a:gd name="connsiteX14" fmla="*/ 741495 w 1341872"/>
                <a:gd name="connsiteY14" fmla="*/ 324334 h 2847129"/>
                <a:gd name="connsiteX15" fmla="*/ 479182 w 1341872"/>
                <a:gd name="connsiteY15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916986 w 1341872"/>
                <a:gd name="connsiteY7" fmla="*/ 2439461 h 2847129"/>
                <a:gd name="connsiteX8" fmla="*/ 1071365 w 1341872"/>
                <a:gd name="connsiteY8" fmla="*/ 2847129 h 2847129"/>
                <a:gd name="connsiteX9" fmla="*/ 479182 w 1341872"/>
                <a:gd name="connsiteY9" fmla="*/ 2847129 h 2847129"/>
                <a:gd name="connsiteX10" fmla="*/ 288914 w 1341872"/>
                <a:gd name="connsiteY10" fmla="*/ 2411752 h 2847129"/>
                <a:gd name="connsiteX11" fmla="*/ 482878 w 1341872"/>
                <a:gd name="connsiteY11" fmla="*/ 2042298 h 2847129"/>
                <a:gd name="connsiteX12" fmla="*/ 11823 w 1341872"/>
                <a:gd name="connsiteY12" fmla="*/ 1820625 h 2847129"/>
                <a:gd name="connsiteX13" fmla="*/ 676841 w 1341872"/>
                <a:gd name="connsiteY13" fmla="*/ 1312625 h 2847129"/>
                <a:gd name="connsiteX14" fmla="*/ 159604 w 1341872"/>
                <a:gd name="connsiteY14" fmla="*/ 776916 h 2847129"/>
                <a:gd name="connsiteX15" fmla="*/ 741495 w 1341872"/>
                <a:gd name="connsiteY15" fmla="*/ 324334 h 2847129"/>
                <a:gd name="connsiteX16" fmla="*/ 479182 w 1341872"/>
                <a:gd name="connsiteY16" fmla="*/ 0 h 284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1872" h="2847129">
                  <a:moveTo>
                    <a:pt x="479182" y="0"/>
                  </a:moveTo>
                  <a:lnTo>
                    <a:pt x="1071365" y="0"/>
                  </a:lnTo>
                  <a:cubicBezTo>
                    <a:pt x="1069166" y="105033"/>
                    <a:pt x="1344058" y="228537"/>
                    <a:pt x="1341859" y="333570"/>
                  </a:cubicBezTo>
                  <a:cubicBezTo>
                    <a:pt x="1329544" y="475194"/>
                    <a:pt x="799992" y="644528"/>
                    <a:pt x="787677" y="786152"/>
                  </a:cubicBezTo>
                  <a:cubicBezTo>
                    <a:pt x="812307" y="961643"/>
                    <a:pt x="1271047" y="1146370"/>
                    <a:pt x="1295677" y="1321861"/>
                  </a:cubicBezTo>
                  <a:cubicBezTo>
                    <a:pt x="1274125" y="1457328"/>
                    <a:pt x="661447" y="1722103"/>
                    <a:pt x="639895" y="1857570"/>
                  </a:cubicBezTo>
                  <a:cubicBezTo>
                    <a:pt x="692234" y="1996116"/>
                    <a:pt x="1058610" y="1922224"/>
                    <a:pt x="1110949" y="2060770"/>
                  </a:cubicBezTo>
                  <a:cubicBezTo>
                    <a:pt x="1098634" y="2208552"/>
                    <a:pt x="929301" y="2291679"/>
                    <a:pt x="916986" y="2439461"/>
                  </a:cubicBezTo>
                  <a:lnTo>
                    <a:pt x="1071365" y="2847129"/>
                  </a:lnTo>
                  <a:lnTo>
                    <a:pt x="479182" y="2847129"/>
                  </a:lnTo>
                  <a:cubicBezTo>
                    <a:pt x="373404" y="2780724"/>
                    <a:pt x="288298" y="2545890"/>
                    <a:pt x="288914" y="2411752"/>
                  </a:cubicBezTo>
                  <a:cubicBezTo>
                    <a:pt x="289530" y="2277614"/>
                    <a:pt x="553690" y="2146977"/>
                    <a:pt x="482878" y="2042298"/>
                  </a:cubicBezTo>
                  <a:cubicBezTo>
                    <a:pt x="412066" y="1937619"/>
                    <a:pt x="-82080" y="1973025"/>
                    <a:pt x="11823" y="1820625"/>
                  </a:cubicBezTo>
                  <a:cubicBezTo>
                    <a:pt x="105726" y="1668225"/>
                    <a:pt x="703011" y="1509667"/>
                    <a:pt x="676841" y="1312625"/>
                  </a:cubicBezTo>
                  <a:cubicBezTo>
                    <a:pt x="650671" y="1115583"/>
                    <a:pt x="102647" y="940092"/>
                    <a:pt x="159604" y="776916"/>
                  </a:cubicBezTo>
                  <a:cubicBezTo>
                    <a:pt x="216561" y="613740"/>
                    <a:pt x="771359" y="523093"/>
                    <a:pt x="741495" y="324334"/>
                  </a:cubicBezTo>
                  <a:lnTo>
                    <a:pt x="479182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BFFE3AA-951C-4EF4-98AD-A57F4BDAAC06}"/>
                </a:ext>
              </a:extLst>
            </p:cNvPr>
            <p:cNvSpPr txBox="1"/>
            <p:nvPr/>
          </p:nvSpPr>
          <p:spPr>
            <a:xfrm rot="16200000">
              <a:off x="5429818" y="3709338"/>
              <a:ext cx="14314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>
                  <a:solidFill>
                    <a:srgbClr val="FF0000"/>
                  </a:solidFill>
                </a:rPr>
                <a:t>Dabas zinātnes</a:t>
              </a:r>
              <a:endParaRPr lang="en-US" sz="1600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9A377E4-2998-4675-8DBC-2BF01D4E7573}"/>
              </a:ext>
            </a:extLst>
          </p:cNvPr>
          <p:cNvGrpSpPr/>
          <p:nvPr/>
        </p:nvGrpSpPr>
        <p:grpSpPr>
          <a:xfrm>
            <a:off x="4483677" y="2835889"/>
            <a:ext cx="990877" cy="2241000"/>
            <a:chOff x="5760266" y="2837749"/>
            <a:chExt cx="990877" cy="2241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4" name="Rectangle 41">
              <a:extLst>
                <a:ext uri="{FF2B5EF4-FFF2-40B4-BE49-F238E27FC236}">
                  <a16:creationId xmlns:a16="http://schemas.microsoft.com/office/drawing/2014/main" id="{E9CE397F-08C8-4B32-87FA-0605F8554C57}"/>
                </a:ext>
              </a:extLst>
            </p:cNvPr>
            <p:cNvSpPr/>
            <p:nvPr/>
          </p:nvSpPr>
          <p:spPr>
            <a:xfrm>
              <a:off x="5760266" y="2837749"/>
              <a:ext cx="990877" cy="2241000"/>
            </a:xfrm>
            <a:custGeom>
              <a:avLst/>
              <a:gdLst>
                <a:gd name="connsiteX0" fmla="*/ 0 w 592183"/>
                <a:gd name="connsiteY0" fmla="*/ 0 h 2847129"/>
                <a:gd name="connsiteX1" fmla="*/ 592183 w 592183"/>
                <a:gd name="connsiteY1" fmla="*/ 0 h 2847129"/>
                <a:gd name="connsiteX2" fmla="*/ 592183 w 592183"/>
                <a:gd name="connsiteY2" fmla="*/ 2847129 h 2847129"/>
                <a:gd name="connsiteX3" fmla="*/ 0 w 592183"/>
                <a:gd name="connsiteY3" fmla="*/ 2847129 h 2847129"/>
                <a:gd name="connsiteX4" fmla="*/ 0 w 592183"/>
                <a:gd name="connsiteY4" fmla="*/ 0 h 2847129"/>
                <a:gd name="connsiteX0" fmla="*/ 9 w 592192"/>
                <a:gd name="connsiteY0" fmla="*/ 0 h 2847129"/>
                <a:gd name="connsiteX1" fmla="*/ 592192 w 592192"/>
                <a:gd name="connsiteY1" fmla="*/ 0 h 2847129"/>
                <a:gd name="connsiteX2" fmla="*/ 592192 w 592192"/>
                <a:gd name="connsiteY2" fmla="*/ 2847129 h 2847129"/>
                <a:gd name="connsiteX3" fmla="*/ 9 w 592192"/>
                <a:gd name="connsiteY3" fmla="*/ 2847129 h 2847129"/>
                <a:gd name="connsiteX4" fmla="*/ 262322 w 592192"/>
                <a:gd name="connsiteY4" fmla="*/ 324334 h 2847129"/>
                <a:gd name="connsiteX5" fmla="*/ 9 w 592192"/>
                <a:gd name="connsiteY5" fmla="*/ 0 h 2847129"/>
                <a:gd name="connsiteX0" fmla="*/ 80082 w 672265"/>
                <a:gd name="connsiteY0" fmla="*/ 0 h 2847129"/>
                <a:gd name="connsiteX1" fmla="*/ 672265 w 672265"/>
                <a:gd name="connsiteY1" fmla="*/ 0 h 2847129"/>
                <a:gd name="connsiteX2" fmla="*/ 672265 w 672265"/>
                <a:gd name="connsiteY2" fmla="*/ 2847129 h 2847129"/>
                <a:gd name="connsiteX3" fmla="*/ 80082 w 672265"/>
                <a:gd name="connsiteY3" fmla="*/ 2847129 h 2847129"/>
                <a:gd name="connsiteX4" fmla="*/ 19122 w 672265"/>
                <a:gd name="connsiteY4" fmla="*/ 739970 h 2847129"/>
                <a:gd name="connsiteX5" fmla="*/ 342395 w 672265"/>
                <a:gd name="connsiteY5" fmla="*/ 324334 h 2847129"/>
                <a:gd name="connsiteX6" fmla="*/ 80082 w 672265"/>
                <a:gd name="connsiteY6" fmla="*/ 0 h 2847129"/>
                <a:gd name="connsiteX0" fmla="*/ 68034 w 660217"/>
                <a:gd name="connsiteY0" fmla="*/ 0 h 2847129"/>
                <a:gd name="connsiteX1" fmla="*/ 660217 w 660217"/>
                <a:gd name="connsiteY1" fmla="*/ 0 h 2847129"/>
                <a:gd name="connsiteX2" fmla="*/ 660217 w 660217"/>
                <a:gd name="connsiteY2" fmla="*/ 2847129 h 2847129"/>
                <a:gd name="connsiteX3" fmla="*/ 68034 w 660217"/>
                <a:gd name="connsiteY3" fmla="*/ 2847129 h 2847129"/>
                <a:gd name="connsiteX4" fmla="*/ 265693 w 660217"/>
                <a:gd name="connsiteY4" fmla="*/ 1312625 h 2847129"/>
                <a:gd name="connsiteX5" fmla="*/ 7074 w 660217"/>
                <a:gd name="connsiteY5" fmla="*/ 739970 h 2847129"/>
                <a:gd name="connsiteX6" fmla="*/ 330347 w 660217"/>
                <a:gd name="connsiteY6" fmla="*/ 324334 h 2847129"/>
                <a:gd name="connsiteX7" fmla="*/ 68034 w 660217"/>
                <a:gd name="connsiteY7" fmla="*/ 0 h 2847129"/>
                <a:gd name="connsiteX0" fmla="*/ 469205 w 1061388"/>
                <a:gd name="connsiteY0" fmla="*/ 0 h 2847129"/>
                <a:gd name="connsiteX1" fmla="*/ 1061388 w 1061388"/>
                <a:gd name="connsiteY1" fmla="*/ 0 h 2847129"/>
                <a:gd name="connsiteX2" fmla="*/ 1061388 w 1061388"/>
                <a:gd name="connsiteY2" fmla="*/ 2847129 h 2847129"/>
                <a:gd name="connsiteX3" fmla="*/ 469205 w 1061388"/>
                <a:gd name="connsiteY3" fmla="*/ 2847129 h 2847129"/>
                <a:gd name="connsiteX4" fmla="*/ 1846 w 1061388"/>
                <a:gd name="connsiteY4" fmla="*/ 1820625 h 2847129"/>
                <a:gd name="connsiteX5" fmla="*/ 666864 w 1061388"/>
                <a:gd name="connsiteY5" fmla="*/ 1312625 h 2847129"/>
                <a:gd name="connsiteX6" fmla="*/ 408245 w 1061388"/>
                <a:gd name="connsiteY6" fmla="*/ 739970 h 2847129"/>
                <a:gd name="connsiteX7" fmla="*/ 731518 w 1061388"/>
                <a:gd name="connsiteY7" fmla="*/ 324334 h 2847129"/>
                <a:gd name="connsiteX8" fmla="*/ 469205 w 1061388"/>
                <a:gd name="connsiteY8" fmla="*/ 0 h 2847129"/>
                <a:gd name="connsiteX0" fmla="*/ 479327 w 1071510"/>
                <a:gd name="connsiteY0" fmla="*/ 0 h 2847129"/>
                <a:gd name="connsiteX1" fmla="*/ 1071510 w 1071510"/>
                <a:gd name="connsiteY1" fmla="*/ 0 h 2847129"/>
                <a:gd name="connsiteX2" fmla="*/ 1071510 w 1071510"/>
                <a:gd name="connsiteY2" fmla="*/ 2847129 h 2847129"/>
                <a:gd name="connsiteX3" fmla="*/ 479327 w 1071510"/>
                <a:gd name="connsiteY3" fmla="*/ 2847129 h 2847129"/>
                <a:gd name="connsiteX4" fmla="*/ 483023 w 1071510"/>
                <a:gd name="connsiteY4" fmla="*/ 2042298 h 2847129"/>
                <a:gd name="connsiteX5" fmla="*/ 11968 w 1071510"/>
                <a:gd name="connsiteY5" fmla="*/ 1820625 h 2847129"/>
                <a:gd name="connsiteX6" fmla="*/ 676986 w 1071510"/>
                <a:gd name="connsiteY6" fmla="*/ 1312625 h 2847129"/>
                <a:gd name="connsiteX7" fmla="*/ 418367 w 1071510"/>
                <a:gd name="connsiteY7" fmla="*/ 739970 h 2847129"/>
                <a:gd name="connsiteX8" fmla="*/ 741640 w 1071510"/>
                <a:gd name="connsiteY8" fmla="*/ 324334 h 2847129"/>
                <a:gd name="connsiteX9" fmla="*/ 479327 w 1071510"/>
                <a:gd name="connsiteY9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418222 w 1071365"/>
                <a:gd name="connsiteY8" fmla="*/ 739970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159604 w 1071365"/>
                <a:gd name="connsiteY8" fmla="*/ 776916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1071365 w 1341872"/>
                <a:gd name="connsiteY3" fmla="*/ 2847129 h 2847129"/>
                <a:gd name="connsiteX4" fmla="*/ 479182 w 1341872"/>
                <a:gd name="connsiteY4" fmla="*/ 2847129 h 2847129"/>
                <a:gd name="connsiteX5" fmla="*/ 288914 w 1341872"/>
                <a:gd name="connsiteY5" fmla="*/ 2411752 h 2847129"/>
                <a:gd name="connsiteX6" fmla="*/ 482878 w 1341872"/>
                <a:gd name="connsiteY6" fmla="*/ 2042298 h 2847129"/>
                <a:gd name="connsiteX7" fmla="*/ 11823 w 1341872"/>
                <a:gd name="connsiteY7" fmla="*/ 1820625 h 2847129"/>
                <a:gd name="connsiteX8" fmla="*/ 676841 w 1341872"/>
                <a:gd name="connsiteY8" fmla="*/ 1312625 h 2847129"/>
                <a:gd name="connsiteX9" fmla="*/ 159604 w 1341872"/>
                <a:gd name="connsiteY9" fmla="*/ 776916 h 2847129"/>
                <a:gd name="connsiteX10" fmla="*/ 741495 w 1341872"/>
                <a:gd name="connsiteY10" fmla="*/ 324334 h 2847129"/>
                <a:gd name="connsiteX11" fmla="*/ 479182 w 1341872"/>
                <a:gd name="connsiteY11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071365 w 1341872"/>
                <a:gd name="connsiteY4" fmla="*/ 2847129 h 2847129"/>
                <a:gd name="connsiteX5" fmla="*/ 479182 w 1341872"/>
                <a:gd name="connsiteY5" fmla="*/ 2847129 h 2847129"/>
                <a:gd name="connsiteX6" fmla="*/ 288914 w 1341872"/>
                <a:gd name="connsiteY6" fmla="*/ 2411752 h 2847129"/>
                <a:gd name="connsiteX7" fmla="*/ 482878 w 1341872"/>
                <a:gd name="connsiteY7" fmla="*/ 2042298 h 2847129"/>
                <a:gd name="connsiteX8" fmla="*/ 11823 w 1341872"/>
                <a:gd name="connsiteY8" fmla="*/ 1820625 h 2847129"/>
                <a:gd name="connsiteX9" fmla="*/ 676841 w 1341872"/>
                <a:gd name="connsiteY9" fmla="*/ 1312625 h 2847129"/>
                <a:gd name="connsiteX10" fmla="*/ 159604 w 1341872"/>
                <a:gd name="connsiteY10" fmla="*/ 776916 h 2847129"/>
                <a:gd name="connsiteX11" fmla="*/ 741495 w 1341872"/>
                <a:gd name="connsiteY11" fmla="*/ 324334 h 2847129"/>
                <a:gd name="connsiteX12" fmla="*/ 479182 w 1341872"/>
                <a:gd name="connsiteY12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1071365 w 1341872"/>
                <a:gd name="connsiteY5" fmla="*/ 2847129 h 2847129"/>
                <a:gd name="connsiteX6" fmla="*/ 479182 w 1341872"/>
                <a:gd name="connsiteY6" fmla="*/ 2847129 h 2847129"/>
                <a:gd name="connsiteX7" fmla="*/ 288914 w 1341872"/>
                <a:gd name="connsiteY7" fmla="*/ 2411752 h 2847129"/>
                <a:gd name="connsiteX8" fmla="*/ 482878 w 1341872"/>
                <a:gd name="connsiteY8" fmla="*/ 2042298 h 2847129"/>
                <a:gd name="connsiteX9" fmla="*/ 11823 w 1341872"/>
                <a:gd name="connsiteY9" fmla="*/ 1820625 h 2847129"/>
                <a:gd name="connsiteX10" fmla="*/ 676841 w 1341872"/>
                <a:gd name="connsiteY10" fmla="*/ 1312625 h 2847129"/>
                <a:gd name="connsiteX11" fmla="*/ 159604 w 1341872"/>
                <a:gd name="connsiteY11" fmla="*/ 776916 h 2847129"/>
                <a:gd name="connsiteX12" fmla="*/ 741495 w 1341872"/>
                <a:gd name="connsiteY12" fmla="*/ 324334 h 2847129"/>
                <a:gd name="connsiteX13" fmla="*/ 479182 w 1341872"/>
                <a:gd name="connsiteY13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071365 w 1341872"/>
                <a:gd name="connsiteY6" fmla="*/ 2847129 h 2847129"/>
                <a:gd name="connsiteX7" fmla="*/ 479182 w 1341872"/>
                <a:gd name="connsiteY7" fmla="*/ 2847129 h 2847129"/>
                <a:gd name="connsiteX8" fmla="*/ 288914 w 1341872"/>
                <a:gd name="connsiteY8" fmla="*/ 2411752 h 2847129"/>
                <a:gd name="connsiteX9" fmla="*/ 482878 w 1341872"/>
                <a:gd name="connsiteY9" fmla="*/ 2042298 h 2847129"/>
                <a:gd name="connsiteX10" fmla="*/ 11823 w 1341872"/>
                <a:gd name="connsiteY10" fmla="*/ 1820625 h 2847129"/>
                <a:gd name="connsiteX11" fmla="*/ 676841 w 1341872"/>
                <a:gd name="connsiteY11" fmla="*/ 1312625 h 2847129"/>
                <a:gd name="connsiteX12" fmla="*/ 159604 w 1341872"/>
                <a:gd name="connsiteY12" fmla="*/ 776916 h 2847129"/>
                <a:gd name="connsiteX13" fmla="*/ 741495 w 1341872"/>
                <a:gd name="connsiteY13" fmla="*/ 324334 h 2847129"/>
                <a:gd name="connsiteX14" fmla="*/ 479182 w 1341872"/>
                <a:gd name="connsiteY14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1071365 w 1341872"/>
                <a:gd name="connsiteY7" fmla="*/ 2847129 h 2847129"/>
                <a:gd name="connsiteX8" fmla="*/ 479182 w 1341872"/>
                <a:gd name="connsiteY8" fmla="*/ 2847129 h 2847129"/>
                <a:gd name="connsiteX9" fmla="*/ 288914 w 1341872"/>
                <a:gd name="connsiteY9" fmla="*/ 2411752 h 2847129"/>
                <a:gd name="connsiteX10" fmla="*/ 482878 w 1341872"/>
                <a:gd name="connsiteY10" fmla="*/ 2042298 h 2847129"/>
                <a:gd name="connsiteX11" fmla="*/ 11823 w 1341872"/>
                <a:gd name="connsiteY11" fmla="*/ 1820625 h 2847129"/>
                <a:gd name="connsiteX12" fmla="*/ 676841 w 1341872"/>
                <a:gd name="connsiteY12" fmla="*/ 1312625 h 2847129"/>
                <a:gd name="connsiteX13" fmla="*/ 159604 w 1341872"/>
                <a:gd name="connsiteY13" fmla="*/ 776916 h 2847129"/>
                <a:gd name="connsiteX14" fmla="*/ 741495 w 1341872"/>
                <a:gd name="connsiteY14" fmla="*/ 324334 h 2847129"/>
                <a:gd name="connsiteX15" fmla="*/ 479182 w 1341872"/>
                <a:gd name="connsiteY15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916986 w 1341872"/>
                <a:gd name="connsiteY7" fmla="*/ 2439461 h 2847129"/>
                <a:gd name="connsiteX8" fmla="*/ 1071365 w 1341872"/>
                <a:gd name="connsiteY8" fmla="*/ 2847129 h 2847129"/>
                <a:gd name="connsiteX9" fmla="*/ 479182 w 1341872"/>
                <a:gd name="connsiteY9" fmla="*/ 2847129 h 2847129"/>
                <a:gd name="connsiteX10" fmla="*/ 288914 w 1341872"/>
                <a:gd name="connsiteY10" fmla="*/ 2411752 h 2847129"/>
                <a:gd name="connsiteX11" fmla="*/ 482878 w 1341872"/>
                <a:gd name="connsiteY11" fmla="*/ 2042298 h 2847129"/>
                <a:gd name="connsiteX12" fmla="*/ 11823 w 1341872"/>
                <a:gd name="connsiteY12" fmla="*/ 1820625 h 2847129"/>
                <a:gd name="connsiteX13" fmla="*/ 676841 w 1341872"/>
                <a:gd name="connsiteY13" fmla="*/ 1312625 h 2847129"/>
                <a:gd name="connsiteX14" fmla="*/ 159604 w 1341872"/>
                <a:gd name="connsiteY14" fmla="*/ 776916 h 2847129"/>
                <a:gd name="connsiteX15" fmla="*/ 741495 w 1341872"/>
                <a:gd name="connsiteY15" fmla="*/ 324334 h 2847129"/>
                <a:gd name="connsiteX16" fmla="*/ 479182 w 1341872"/>
                <a:gd name="connsiteY16" fmla="*/ 0 h 284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1872" h="2847129">
                  <a:moveTo>
                    <a:pt x="479182" y="0"/>
                  </a:moveTo>
                  <a:lnTo>
                    <a:pt x="1071365" y="0"/>
                  </a:lnTo>
                  <a:cubicBezTo>
                    <a:pt x="1069166" y="105033"/>
                    <a:pt x="1344058" y="228537"/>
                    <a:pt x="1341859" y="333570"/>
                  </a:cubicBezTo>
                  <a:cubicBezTo>
                    <a:pt x="1329544" y="475194"/>
                    <a:pt x="799992" y="644528"/>
                    <a:pt x="787677" y="786152"/>
                  </a:cubicBezTo>
                  <a:cubicBezTo>
                    <a:pt x="812307" y="961643"/>
                    <a:pt x="1271047" y="1146370"/>
                    <a:pt x="1295677" y="1321861"/>
                  </a:cubicBezTo>
                  <a:cubicBezTo>
                    <a:pt x="1274125" y="1457328"/>
                    <a:pt x="661447" y="1722103"/>
                    <a:pt x="639895" y="1857570"/>
                  </a:cubicBezTo>
                  <a:cubicBezTo>
                    <a:pt x="692234" y="1996116"/>
                    <a:pt x="1058610" y="1922224"/>
                    <a:pt x="1110949" y="2060770"/>
                  </a:cubicBezTo>
                  <a:cubicBezTo>
                    <a:pt x="1098634" y="2208552"/>
                    <a:pt x="929301" y="2291679"/>
                    <a:pt x="916986" y="2439461"/>
                  </a:cubicBezTo>
                  <a:lnTo>
                    <a:pt x="1071365" y="2847129"/>
                  </a:lnTo>
                  <a:lnTo>
                    <a:pt x="479182" y="2847129"/>
                  </a:lnTo>
                  <a:cubicBezTo>
                    <a:pt x="373404" y="2780724"/>
                    <a:pt x="288298" y="2545890"/>
                    <a:pt x="288914" y="2411752"/>
                  </a:cubicBezTo>
                  <a:cubicBezTo>
                    <a:pt x="289530" y="2277614"/>
                    <a:pt x="553690" y="2146977"/>
                    <a:pt x="482878" y="2042298"/>
                  </a:cubicBezTo>
                  <a:cubicBezTo>
                    <a:pt x="412066" y="1937619"/>
                    <a:pt x="-82080" y="1973025"/>
                    <a:pt x="11823" y="1820625"/>
                  </a:cubicBezTo>
                  <a:cubicBezTo>
                    <a:pt x="105726" y="1668225"/>
                    <a:pt x="703011" y="1509667"/>
                    <a:pt x="676841" y="1312625"/>
                  </a:cubicBezTo>
                  <a:cubicBezTo>
                    <a:pt x="650671" y="1115583"/>
                    <a:pt x="102647" y="940092"/>
                    <a:pt x="159604" y="776916"/>
                  </a:cubicBezTo>
                  <a:cubicBezTo>
                    <a:pt x="216561" y="613740"/>
                    <a:pt x="771359" y="523093"/>
                    <a:pt x="741495" y="324334"/>
                  </a:cubicBezTo>
                  <a:lnTo>
                    <a:pt x="479182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CC52A38-F26B-45EA-8CD1-E65007102142}"/>
                </a:ext>
              </a:extLst>
            </p:cNvPr>
            <p:cNvSpPr txBox="1"/>
            <p:nvPr/>
          </p:nvSpPr>
          <p:spPr>
            <a:xfrm rot="16200000">
              <a:off x="5374416" y="3709338"/>
              <a:ext cx="15422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>
                  <a:solidFill>
                    <a:srgbClr val="FF0000"/>
                  </a:solidFill>
                </a:rPr>
                <a:t>Inženierzinātnes</a:t>
              </a:r>
              <a:endParaRPr lang="en-US" sz="1600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FFC921D-9580-43D1-B48A-1371AE1D28AA}"/>
              </a:ext>
            </a:extLst>
          </p:cNvPr>
          <p:cNvGrpSpPr/>
          <p:nvPr/>
        </p:nvGrpSpPr>
        <p:grpSpPr>
          <a:xfrm>
            <a:off x="3549594" y="2865274"/>
            <a:ext cx="990877" cy="2241000"/>
            <a:chOff x="5760266" y="2837749"/>
            <a:chExt cx="990877" cy="2241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0" name="Rectangle 41">
              <a:extLst>
                <a:ext uri="{FF2B5EF4-FFF2-40B4-BE49-F238E27FC236}">
                  <a16:creationId xmlns:a16="http://schemas.microsoft.com/office/drawing/2014/main" id="{356F3236-161A-442D-9900-7F625EB49051}"/>
                </a:ext>
              </a:extLst>
            </p:cNvPr>
            <p:cNvSpPr/>
            <p:nvPr/>
          </p:nvSpPr>
          <p:spPr>
            <a:xfrm>
              <a:off x="5760266" y="2837749"/>
              <a:ext cx="990877" cy="2241000"/>
            </a:xfrm>
            <a:custGeom>
              <a:avLst/>
              <a:gdLst>
                <a:gd name="connsiteX0" fmla="*/ 0 w 592183"/>
                <a:gd name="connsiteY0" fmla="*/ 0 h 2847129"/>
                <a:gd name="connsiteX1" fmla="*/ 592183 w 592183"/>
                <a:gd name="connsiteY1" fmla="*/ 0 h 2847129"/>
                <a:gd name="connsiteX2" fmla="*/ 592183 w 592183"/>
                <a:gd name="connsiteY2" fmla="*/ 2847129 h 2847129"/>
                <a:gd name="connsiteX3" fmla="*/ 0 w 592183"/>
                <a:gd name="connsiteY3" fmla="*/ 2847129 h 2847129"/>
                <a:gd name="connsiteX4" fmla="*/ 0 w 592183"/>
                <a:gd name="connsiteY4" fmla="*/ 0 h 2847129"/>
                <a:gd name="connsiteX0" fmla="*/ 9 w 592192"/>
                <a:gd name="connsiteY0" fmla="*/ 0 h 2847129"/>
                <a:gd name="connsiteX1" fmla="*/ 592192 w 592192"/>
                <a:gd name="connsiteY1" fmla="*/ 0 h 2847129"/>
                <a:gd name="connsiteX2" fmla="*/ 592192 w 592192"/>
                <a:gd name="connsiteY2" fmla="*/ 2847129 h 2847129"/>
                <a:gd name="connsiteX3" fmla="*/ 9 w 592192"/>
                <a:gd name="connsiteY3" fmla="*/ 2847129 h 2847129"/>
                <a:gd name="connsiteX4" fmla="*/ 262322 w 592192"/>
                <a:gd name="connsiteY4" fmla="*/ 324334 h 2847129"/>
                <a:gd name="connsiteX5" fmla="*/ 9 w 592192"/>
                <a:gd name="connsiteY5" fmla="*/ 0 h 2847129"/>
                <a:gd name="connsiteX0" fmla="*/ 80082 w 672265"/>
                <a:gd name="connsiteY0" fmla="*/ 0 h 2847129"/>
                <a:gd name="connsiteX1" fmla="*/ 672265 w 672265"/>
                <a:gd name="connsiteY1" fmla="*/ 0 h 2847129"/>
                <a:gd name="connsiteX2" fmla="*/ 672265 w 672265"/>
                <a:gd name="connsiteY2" fmla="*/ 2847129 h 2847129"/>
                <a:gd name="connsiteX3" fmla="*/ 80082 w 672265"/>
                <a:gd name="connsiteY3" fmla="*/ 2847129 h 2847129"/>
                <a:gd name="connsiteX4" fmla="*/ 19122 w 672265"/>
                <a:gd name="connsiteY4" fmla="*/ 739970 h 2847129"/>
                <a:gd name="connsiteX5" fmla="*/ 342395 w 672265"/>
                <a:gd name="connsiteY5" fmla="*/ 324334 h 2847129"/>
                <a:gd name="connsiteX6" fmla="*/ 80082 w 672265"/>
                <a:gd name="connsiteY6" fmla="*/ 0 h 2847129"/>
                <a:gd name="connsiteX0" fmla="*/ 68034 w 660217"/>
                <a:gd name="connsiteY0" fmla="*/ 0 h 2847129"/>
                <a:gd name="connsiteX1" fmla="*/ 660217 w 660217"/>
                <a:gd name="connsiteY1" fmla="*/ 0 h 2847129"/>
                <a:gd name="connsiteX2" fmla="*/ 660217 w 660217"/>
                <a:gd name="connsiteY2" fmla="*/ 2847129 h 2847129"/>
                <a:gd name="connsiteX3" fmla="*/ 68034 w 660217"/>
                <a:gd name="connsiteY3" fmla="*/ 2847129 h 2847129"/>
                <a:gd name="connsiteX4" fmla="*/ 265693 w 660217"/>
                <a:gd name="connsiteY4" fmla="*/ 1312625 h 2847129"/>
                <a:gd name="connsiteX5" fmla="*/ 7074 w 660217"/>
                <a:gd name="connsiteY5" fmla="*/ 739970 h 2847129"/>
                <a:gd name="connsiteX6" fmla="*/ 330347 w 660217"/>
                <a:gd name="connsiteY6" fmla="*/ 324334 h 2847129"/>
                <a:gd name="connsiteX7" fmla="*/ 68034 w 660217"/>
                <a:gd name="connsiteY7" fmla="*/ 0 h 2847129"/>
                <a:gd name="connsiteX0" fmla="*/ 469205 w 1061388"/>
                <a:gd name="connsiteY0" fmla="*/ 0 h 2847129"/>
                <a:gd name="connsiteX1" fmla="*/ 1061388 w 1061388"/>
                <a:gd name="connsiteY1" fmla="*/ 0 h 2847129"/>
                <a:gd name="connsiteX2" fmla="*/ 1061388 w 1061388"/>
                <a:gd name="connsiteY2" fmla="*/ 2847129 h 2847129"/>
                <a:gd name="connsiteX3" fmla="*/ 469205 w 1061388"/>
                <a:gd name="connsiteY3" fmla="*/ 2847129 h 2847129"/>
                <a:gd name="connsiteX4" fmla="*/ 1846 w 1061388"/>
                <a:gd name="connsiteY4" fmla="*/ 1820625 h 2847129"/>
                <a:gd name="connsiteX5" fmla="*/ 666864 w 1061388"/>
                <a:gd name="connsiteY5" fmla="*/ 1312625 h 2847129"/>
                <a:gd name="connsiteX6" fmla="*/ 408245 w 1061388"/>
                <a:gd name="connsiteY6" fmla="*/ 739970 h 2847129"/>
                <a:gd name="connsiteX7" fmla="*/ 731518 w 1061388"/>
                <a:gd name="connsiteY7" fmla="*/ 324334 h 2847129"/>
                <a:gd name="connsiteX8" fmla="*/ 469205 w 1061388"/>
                <a:gd name="connsiteY8" fmla="*/ 0 h 2847129"/>
                <a:gd name="connsiteX0" fmla="*/ 479327 w 1071510"/>
                <a:gd name="connsiteY0" fmla="*/ 0 h 2847129"/>
                <a:gd name="connsiteX1" fmla="*/ 1071510 w 1071510"/>
                <a:gd name="connsiteY1" fmla="*/ 0 h 2847129"/>
                <a:gd name="connsiteX2" fmla="*/ 1071510 w 1071510"/>
                <a:gd name="connsiteY2" fmla="*/ 2847129 h 2847129"/>
                <a:gd name="connsiteX3" fmla="*/ 479327 w 1071510"/>
                <a:gd name="connsiteY3" fmla="*/ 2847129 h 2847129"/>
                <a:gd name="connsiteX4" fmla="*/ 483023 w 1071510"/>
                <a:gd name="connsiteY4" fmla="*/ 2042298 h 2847129"/>
                <a:gd name="connsiteX5" fmla="*/ 11968 w 1071510"/>
                <a:gd name="connsiteY5" fmla="*/ 1820625 h 2847129"/>
                <a:gd name="connsiteX6" fmla="*/ 676986 w 1071510"/>
                <a:gd name="connsiteY6" fmla="*/ 1312625 h 2847129"/>
                <a:gd name="connsiteX7" fmla="*/ 418367 w 1071510"/>
                <a:gd name="connsiteY7" fmla="*/ 739970 h 2847129"/>
                <a:gd name="connsiteX8" fmla="*/ 741640 w 1071510"/>
                <a:gd name="connsiteY8" fmla="*/ 324334 h 2847129"/>
                <a:gd name="connsiteX9" fmla="*/ 479327 w 1071510"/>
                <a:gd name="connsiteY9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418222 w 1071365"/>
                <a:gd name="connsiteY8" fmla="*/ 739970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159604 w 1071365"/>
                <a:gd name="connsiteY8" fmla="*/ 776916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1071365 w 1341872"/>
                <a:gd name="connsiteY3" fmla="*/ 2847129 h 2847129"/>
                <a:gd name="connsiteX4" fmla="*/ 479182 w 1341872"/>
                <a:gd name="connsiteY4" fmla="*/ 2847129 h 2847129"/>
                <a:gd name="connsiteX5" fmla="*/ 288914 w 1341872"/>
                <a:gd name="connsiteY5" fmla="*/ 2411752 h 2847129"/>
                <a:gd name="connsiteX6" fmla="*/ 482878 w 1341872"/>
                <a:gd name="connsiteY6" fmla="*/ 2042298 h 2847129"/>
                <a:gd name="connsiteX7" fmla="*/ 11823 w 1341872"/>
                <a:gd name="connsiteY7" fmla="*/ 1820625 h 2847129"/>
                <a:gd name="connsiteX8" fmla="*/ 676841 w 1341872"/>
                <a:gd name="connsiteY8" fmla="*/ 1312625 h 2847129"/>
                <a:gd name="connsiteX9" fmla="*/ 159604 w 1341872"/>
                <a:gd name="connsiteY9" fmla="*/ 776916 h 2847129"/>
                <a:gd name="connsiteX10" fmla="*/ 741495 w 1341872"/>
                <a:gd name="connsiteY10" fmla="*/ 324334 h 2847129"/>
                <a:gd name="connsiteX11" fmla="*/ 479182 w 1341872"/>
                <a:gd name="connsiteY11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071365 w 1341872"/>
                <a:gd name="connsiteY4" fmla="*/ 2847129 h 2847129"/>
                <a:gd name="connsiteX5" fmla="*/ 479182 w 1341872"/>
                <a:gd name="connsiteY5" fmla="*/ 2847129 h 2847129"/>
                <a:gd name="connsiteX6" fmla="*/ 288914 w 1341872"/>
                <a:gd name="connsiteY6" fmla="*/ 2411752 h 2847129"/>
                <a:gd name="connsiteX7" fmla="*/ 482878 w 1341872"/>
                <a:gd name="connsiteY7" fmla="*/ 2042298 h 2847129"/>
                <a:gd name="connsiteX8" fmla="*/ 11823 w 1341872"/>
                <a:gd name="connsiteY8" fmla="*/ 1820625 h 2847129"/>
                <a:gd name="connsiteX9" fmla="*/ 676841 w 1341872"/>
                <a:gd name="connsiteY9" fmla="*/ 1312625 h 2847129"/>
                <a:gd name="connsiteX10" fmla="*/ 159604 w 1341872"/>
                <a:gd name="connsiteY10" fmla="*/ 776916 h 2847129"/>
                <a:gd name="connsiteX11" fmla="*/ 741495 w 1341872"/>
                <a:gd name="connsiteY11" fmla="*/ 324334 h 2847129"/>
                <a:gd name="connsiteX12" fmla="*/ 479182 w 1341872"/>
                <a:gd name="connsiteY12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1071365 w 1341872"/>
                <a:gd name="connsiteY5" fmla="*/ 2847129 h 2847129"/>
                <a:gd name="connsiteX6" fmla="*/ 479182 w 1341872"/>
                <a:gd name="connsiteY6" fmla="*/ 2847129 h 2847129"/>
                <a:gd name="connsiteX7" fmla="*/ 288914 w 1341872"/>
                <a:gd name="connsiteY7" fmla="*/ 2411752 h 2847129"/>
                <a:gd name="connsiteX8" fmla="*/ 482878 w 1341872"/>
                <a:gd name="connsiteY8" fmla="*/ 2042298 h 2847129"/>
                <a:gd name="connsiteX9" fmla="*/ 11823 w 1341872"/>
                <a:gd name="connsiteY9" fmla="*/ 1820625 h 2847129"/>
                <a:gd name="connsiteX10" fmla="*/ 676841 w 1341872"/>
                <a:gd name="connsiteY10" fmla="*/ 1312625 h 2847129"/>
                <a:gd name="connsiteX11" fmla="*/ 159604 w 1341872"/>
                <a:gd name="connsiteY11" fmla="*/ 776916 h 2847129"/>
                <a:gd name="connsiteX12" fmla="*/ 741495 w 1341872"/>
                <a:gd name="connsiteY12" fmla="*/ 324334 h 2847129"/>
                <a:gd name="connsiteX13" fmla="*/ 479182 w 1341872"/>
                <a:gd name="connsiteY13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071365 w 1341872"/>
                <a:gd name="connsiteY6" fmla="*/ 2847129 h 2847129"/>
                <a:gd name="connsiteX7" fmla="*/ 479182 w 1341872"/>
                <a:gd name="connsiteY7" fmla="*/ 2847129 h 2847129"/>
                <a:gd name="connsiteX8" fmla="*/ 288914 w 1341872"/>
                <a:gd name="connsiteY8" fmla="*/ 2411752 h 2847129"/>
                <a:gd name="connsiteX9" fmla="*/ 482878 w 1341872"/>
                <a:gd name="connsiteY9" fmla="*/ 2042298 h 2847129"/>
                <a:gd name="connsiteX10" fmla="*/ 11823 w 1341872"/>
                <a:gd name="connsiteY10" fmla="*/ 1820625 h 2847129"/>
                <a:gd name="connsiteX11" fmla="*/ 676841 w 1341872"/>
                <a:gd name="connsiteY11" fmla="*/ 1312625 h 2847129"/>
                <a:gd name="connsiteX12" fmla="*/ 159604 w 1341872"/>
                <a:gd name="connsiteY12" fmla="*/ 776916 h 2847129"/>
                <a:gd name="connsiteX13" fmla="*/ 741495 w 1341872"/>
                <a:gd name="connsiteY13" fmla="*/ 324334 h 2847129"/>
                <a:gd name="connsiteX14" fmla="*/ 479182 w 1341872"/>
                <a:gd name="connsiteY14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1071365 w 1341872"/>
                <a:gd name="connsiteY7" fmla="*/ 2847129 h 2847129"/>
                <a:gd name="connsiteX8" fmla="*/ 479182 w 1341872"/>
                <a:gd name="connsiteY8" fmla="*/ 2847129 h 2847129"/>
                <a:gd name="connsiteX9" fmla="*/ 288914 w 1341872"/>
                <a:gd name="connsiteY9" fmla="*/ 2411752 h 2847129"/>
                <a:gd name="connsiteX10" fmla="*/ 482878 w 1341872"/>
                <a:gd name="connsiteY10" fmla="*/ 2042298 h 2847129"/>
                <a:gd name="connsiteX11" fmla="*/ 11823 w 1341872"/>
                <a:gd name="connsiteY11" fmla="*/ 1820625 h 2847129"/>
                <a:gd name="connsiteX12" fmla="*/ 676841 w 1341872"/>
                <a:gd name="connsiteY12" fmla="*/ 1312625 h 2847129"/>
                <a:gd name="connsiteX13" fmla="*/ 159604 w 1341872"/>
                <a:gd name="connsiteY13" fmla="*/ 776916 h 2847129"/>
                <a:gd name="connsiteX14" fmla="*/ 741495 w 1341872"/>
                <a:gd name="connsiteY14" fmla="*/ 324334 h 2847129"/>
                <a:gd name="connsiteX15" fmla="*/ 479182 w 1341872"/>
                <a:gd name="connsiteY15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916986 w 1341872"/>
                <a:gd name="connsiteY7" fmla="*/ 2439461 h 2847129"/>
                <a:gd name="connsiteX8" fmla="*/ 1071365 w 1341872"/>
                <a:gd name="connsiteY8" fmla="*/ 2847129 h 2847129"/>
                <a:gd name="connsiteX9" fmla="*/ 479182 w 1341872"/>
                <a:gd name="connsiteY9" fmla="*/ 2847129 h 2847129"/>
                <a:gd name="connsiteX10" fmla="*/ 288914 w 1341872"/>
                <a:gd name="connsiteY10" fmla="*/ 2411752 h 2847129"/>
                <a:gd name="connsiteX11" fmla="*/ 482878 w 1341872"/>
                <a:gd name="connsiteY11" fmla="*/ 2042298 h 2847129"/>
                <a:gd name="connsiteX12" fmla="*/ 11823 w 1341872"/>
                <a:gd name="connsiteY12" fmla="*/ 1820625 h 2847129"/>
                <a:gd name="connsiteX13" fmla="*/ 676841 w 1341872"/>
                <a:gd name="connsiteY13" fmla="*/ 1312625 h 2847129"/>
                <a:gd name="connsiteX14" fmla="*/ 159604 w 1341872"/>
                <a:gd name="connsiteY14" fmla="*/ 776916 h 2847129"/>
                <a:gd name="connsiteX15" fmla="*/ 741495 w 1341872"/>
                <a:gd name="connsiteY15" fmla="*/ 324334 h 2847129"/>
                <a:gd name="connsiteX16" fmla="*/ 479182 w 1341872"/>
                <a:gd name="connsiteY16" fmla="*/ 0 h 284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1872" h="2847129">
                  <a:moveTo>
                    <a:pt x="479182" y="0"/>
                  </a:moveTo>
                  <a:lnTo>
                    <a:pt x="1071365" y="0"/>
                  </a:lnTo>
                  <a:cubicBezTo>
                    <a:pt x="1069166" y="105033"/>
                    <a:pt x="1344058" y="228537"/>
                    <a:pt x="1341859" y="333570"/>
                  </a:cubicBezTo>
                  <a:cubicBezTo>
                    <a:pt x="1329544" y="475194"/>
                    <a:pt x="799992" y="644528"/>
                    <a:pt x="787677" y="786152"/>
                  </a:cubicBezTo>
                  <a:cubicBezTo>
                    <a:pt x="812307" y="961643"/>
                    <a:pt x="1271047" y="1146370"/>
                    <a:pt x="1295677" y="1321861"/>
                  </a:cubicBezTo>
                  <a:cubicBezTo>
                    <a:pt x="1274125" y="1457328"/>
                    <a:pt x="661447" y="1722103"/>
                    <a:pt x="639895" y="1857570"/>
                  </a:cubicBezTo>
                  <a:cubicBezTo>
                    <a:pt x="692234" y="1996116"/>
                    <a:pt x="1058610" y="1922224"/>
                    <a:pt x="1110949" y="2060770"/>
                  </a:cubicBezTo>
                  <a:cubicBezTo>
                    <a:pt x="1098634" y="2208552"/>
                    <a:pt x="929301" y="2291679"/>
                    <a:pt x="916986" y="2439461"/>
                  </a:cubicBezTo>
                  <a:lnTo>
                    <a:pt x="1071365" y="2847129"/>
                  </a:lnTo>
                  <a:lnTo>
                    <a:pt x="479182" y="2847129"/>
                  </a:lnTo>
                  <a:cubicBezTo>
                    <a:pt x="373404" y="2780724"/>
                    <a:pt x="288298" y="2545890"/>
                    <a:pt x="288914" y="2411752"/>
                  </a:cubicBezTo>
                  <a:cubicBezTo>
                    <a:pt x="289530" y="2277614"/>
                    <a:pt x="553690" y="2146977"/>
                    <a:pt x="482878" y="2042298"/>
                  </a:cubicBezTo>
                  <a:cubicBezTo>
                    <a:pt x="412066" y="1937619"/>
                    <a:pt x="-82080" y="1973025"/>
                    <a:pt x="11823" y="1820625"/>
                  </a:cubicBezTo>
                  <a:cubicBezTo>
                    <a:pt x="105726" y="1668225"/>
                    <a:pt x="703011" y="1509667"/>
                    <a:pt x="676841" y="1312625"/>
                  </a:cubicBezTo>
                  <a:cubicBezTo>
                    <a:pt x="650671" y="1115583"/>
                    <a:pt x="102647" y="940092"/>
                    <a:pt x="159604" y="776916"/>
                  </a:cubicBezTo>
                  <a:cubicBezTo>
                    <a:pt x="216561" y="613740"/>
                    <a:pt x="771359" y="523093"/>
                    <a:pt x="741495" y="324334"/>
                  </a:cubicBezTo>
                  <a:lnTo>
                    <a:pt x="479182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FEE5C1C-9581-4D1A-91AB-FC2DB223C296}"/>
                </a:ext>
              </a:extLst>
            </p:cNvPr>
            <p:cNvSpPr txBox="1"/>
            <p:nvPr/>
          </p:nvSpPr>
          <p:spPr>
            <a:xfrm rot="16200000">
              <a:off x="5355279" y="3709338"/>
              <a:ext cx="15805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>
                  <a:solidFill>
                    <a:srgbClr val="FF0000"/>
                  </a:solidFill>
                </a:rPr>
                <a:t>Sociālās zinātnes</a:t>
              </a:r>
              <a:endParaRPr lang="en-US" sz="1600" dirty="0"/>
            </a:p>
          </p:txBody>
        </p:sp>
      </p:grp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CECA46B7-E0B6-4D61-AF58-C4A3C1565D96}"/>
              </a:ext>
            </a:extLst>
          </p:cNvPr>
          <p:cNvSpPr/>
          <p:nvPr/>
        </p:nvSpPr>
        <p:spPr>
          <a:xfrm>
            <a:off x="3261186" y="1847364"/>
            <a:ext cx="4735804" cy="4756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Executive</a:t>
            </a:r>
            <a:r>
              <a:rPr lang="lv-LV" sz="1600" dirty="0">
                <a:solidFill>
                  <a:schemeClr val="tx1"/>
                </a:solidFill>
              </a:rPr>
              <a:t> </a:t>
            </a:r>
            <a:br>
              <a:rPr lang="lv-LV" sz="1600" dirty="0">
                <a:solidFill>
                  <a:schemeClr val="tx1"/>
                </a:solidFill>
              </a:rPr>
            </a:br>
            <a:r>
              <a:rPr lang="lv-LV" sz="1600" dirty="0">
                <a:solidFill>
                  <a:schemeClr val="tx1"/>
                </a:solidFill>
              </a:rPr>
              <a:t>maģistra programmas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2024B2-4A2B-4952-8409-67960E9BD09F}"/>
              </a:ext>
            </a:extLst>
          </p:cNvPr>
          <p:cNvSpPr txBox="1"/>
          <p:nvPr/>
        </p:nvSpPr>
        <p:spPr>
          <a:xfrm>
            <a:off x="6751143" y="6489899"/>
            <a:ext cx="5114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*</a:t>
            </a:r>
            <a:r>
              <a:rPr lang="lv-LV" sz="1400" i="1" dirty="0"/>
              <a:t>Piemēram izmantota programma no New York University AbuDabī</a:t>
            </a:r>
            <a:endParaRPr lang="en-US" i="1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F025D99-C0A9-42C1-99A6-7DCE8CA1B193}"/>
              </a:ext>
            </a:extLst>
          </p:cNvPr>
          <p:cNvGrpSpPr/>
          <p:nvPr/>
        </p:nvGrpSpPr>
        <p:grpSpPr>
          <a:xfrm>
            <a:off x="3082888" y="2887759"/>
            <a:ext cx="990877" cy="2241000"/>
            <a:chOff x="5760266" y="2837749"/>
            <a:chExt cx="990877" cy="2241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3" name="Rectangle 41">
              <a:extLst>
                <a:ext uri="{FF2B5EF4-FFF2-40B4-BE49-F238E27FC236}">
                  <a16:creationId xmlns:a16="http://schemas.microsoft.com/office/drawing/2014/main" id="{1FEF2630-C950-4A6A-BC87-9345638355CF}"/>
                </a:ext>
              </a:extLst>
            </p:cNvPr>
            <p:cNvSpPr/>
            <p:nvPr/>
          </p:nvSpPr>
          <p:spPr>
            <a:xfrm>
              <a:off x="5760266" y="2837749"/>
              <a:ext cx="990877" cy="2241000"/>
            </a:xfrm>
            <a:custGeom>
              <a:avLst/>
              <a:gdLst>
                <a:gd name="connsiteX0" fmla="*/ 0 w 592183"/>
                <a:gd name="connsiteY0" fmla="*/ 0 h 2847129"/>
                <a:gd name="connsiteX1" fmla="*/ 592183 w 592183"/>
                <a:gd name="connsiteY1" fmla="*/ 0 h 2847129"/>
                <a:gd name="connsiteX2" fmla="*/ 592183 w 592183"/>
                <a:gd name="connsiteY2" fmla="*/ 2847129 h 2847129"/>
                <a:gd name="connsiteX3" fmla="*/ 0 w 592183"/>
                <a:gd name="connsiteY3" fmla="*/ 2847129 h 2847129"/>
                <a:gd name="connsiteX4" fmla="*/ 0 w 592183"/>
                <a:gd name="connsiteY4" fmla="*/ 0 h 2847129"/>
                <a:gd name="connsiteX0" fmla="*/ 9 w 592192"/>
                <a:gd name="connsiteY0" fmla="*/ 0 h 2847129"/>
                <a:gd name="connsiteX1" fmla="*/ 592192 w 592192"/>
                <a:gd name="connsiteY1" fmla="*/ 0 h 2847129"/>
                <a:gd name="connsiteX2" fmla="*/ 592192 w 592192"/>
                <a:gd name="connsiteY2" fmla="*/ 2847129 h 2847129"/>
                <a:gd name="connsiteX3" fmla="*/ 9 w 592192"/>
                <a:gd name="connsiteY3" fmla="*/ 2847129 h 2847129"/>
                <a:gd name="connsiteX4" fmla="*/ 262322 w 592192"/>
                <a:gd name="connsiteY4" fmla="*/ 324334 h 2847129"/>
                <a:gd name="connsiteX5" fmla="*/ 9 w 592192"/>
                <a:gd name="connsiteY5" fmla="*/ 0 h 2847129"/>
                <a:gd name="connsiteX0" fmla="*/ 80082 w 672265"/>
                <a:gd name="connsiteY0" fmla="*/ 0 h 2847129"/>
                <a:gd name="connsiteX1" fmla="*/ 672265 w 672265"/>
                <a:gd name="connsiteY1" fmla="*/ 0 h 2847129"/>
                <a:gd name="connsiteX2" fmla="*/ 672265 w 672265"/>
                <a:gd name="connsiteY2" fmla="*/ 2847129 h 2847129"/>
                <a:gd name="connsiteX3" fmla="*/ 80082 w 672265"/>
                <a:gd name="connsiteY3" fmla="*/ 2847129 h 2847129"/>
                <a:gd name="connsiteX4" fmla="*/ 19122 w 672265"/>
                <a:gd name="connsiteY4" fmla="*/ 739970 h 2847129"/>
                <a:gd name="connsiteX5" fmla="*/ 342395 w 672265"/>
                <a:gd name="connsiteY5" fmla="*/ 324334 h 2847129"/>
                <a:gd name="connsiteX6" fmla="*/ 80082 w 672265"/>
                <a:gd name="connsiteY6" fmla="*/ 0 h 2847129"/>
                <a:gd name="connsiteX0" fmla="*/ 68034 w 660217"/>
                <a:gd name="connsiteY0" fmla="*/ 0 h 2847129"/>
                <a:gd name="connsiteX1" fmla="*/ 660217 w 660217"/>
                <a:gd name="connsiteY1" fmla="*/ 0 h 2847129"/>
                <a:gd name="connsiteX2" fmla="*/ 660217 w 660217"/>
                <a:gd name="connsiteY2" fmla="*/ 2847129 h 2847129"/>
                <a:gd name="connsiteX3" fmla="*/ 68034 w 660217"/>
                <a:gd name="connsiteY3" fmla="*/ 2847129 h 2847129"/>
                <a:gd name="connsiteX4" fmla="*/ 265693 w 660217"/>
                <a:gd name="connsiteY4" fmla="*/ 1312625 h 2847129"/>
                <a:gd name="connsiteX5" fmla="*/ 7074 w 660217"/>
                <a:gd name="connsiteY5" fmla="*/ 739970 h 2847129"/>
                <a:gd name="connsiteX6" fmla="*/ 330347 w 660217"/>
                <a:gd name="connsiteY6" fmla="*/ 324334 h 2847129"/>
                <a:gd name="connsiteX7" fmla="*/ 68034 w 660217"/>
                <a:gd name="connsiteY7" fmla="*/ 0 h 2847129"/>
                <a:gd name="connsiteX0" fmla="*/ 469205 w 1061388"/>
                <a:gd name="connsiteY0" fmla="*/ 0 h 2847129"/>
                <a:gd name="connsiteX1" fmla="*/ 1061388 w 1061388"/>
                <a:gd name="connsiteY1" fmla="*/ 0 h 2847129"/>
                <a:gd name="connsiteX2" fmla="*/ 1061388 w 1061388"/>
                <a:gd name="connsiteY2" fmla="*/ 2847129 h 2847129"/>
                <a:gd name="connsiteX3" fmla="*/ 469205 w 1061388"/>
                <a:gd name="connsiteY3" fmla="*/ 2847129 h 2847129"/>
                <a:gd name="connsiteX4" fmla="*/ 1846 w 1061388"/>
                <a:gd name="connsiteY4" fmla="*/ 1820625 h 2847129"/>
                <a:gd name="connsiteX5" fmla="*/ 666864 w 1061388"/>
                <a:gd name="connsiteY5" fmla="*/ 1312625 h 2847129"/>
                <a:gd name="connsiteX6" fmla="*/ 408245 w 1061388"/>
                <a:gd name="connsiteY6" fmla="*/ 739970 h 2847129"/>
                <a:gd name="connsiteX7" fmla="*/ 731518 w 1061388"/>
                <a:gd name="connsiteY7" fmla="*/ 324334 h 2847129"/>
                <a:gd name="connsiteX8" fmla="*/ 469205 w 1061388"/>
                <a:gd name="connsiteY8" fmla="*/ 0 h 2847129"/>
                <a:gd name="connsiteX0" fmla="*/ 479327 w 1071510"/>
                <a:gd name="connsiteY0" fmla="*/ 0 h 2847129"/>
                <a:gd name="connsiteX1" fmla="*/ 1071510 w 1071510"/>
                <a:gd name="connsiteY1" fmla="*/ 0 h 2847129"/>
                <a:gd name="connsiteX2" fmla="*/ 1071510 w 1071510"/>
                <a:gd name="connsiteY2" fmla="*/ 2847129 h 2847129"/>
                <a:gd name="connsiteX3" fmla="*/ 479327 w 1071510"/>
                <a:gd name="connsiteY3" fmla="*/ 2847129 h 2847129"/>
                <a:gd name="connsiteX4" fmla="*/ 483023 w 1071510"/>
                <a:gd name="connsiteY4" fmla="*/ 2042298 h 2847129"/>
                <a:gd name="connsiteX5" fmla="*/ 11968 w 1071510"/>
                <a:gd name="connsiteY5" fmla="*/ 1820625 h 2847129"/>
                <a:gd name="connsiteX6" fmla="*/ 676986 w 1071510"/>
                <a:gd name="connsiteY6" fmla="*/ 1312625 h 2847129"/>
                <a:gd name="connsiteX7" fmla="*/ 418367 w 1071510"/>
                <a:gd name="connsiteY7" fmla="*/ 739970 h 2847129"/>
                <a:gd name="connsiteX8" fmla="*/ 741640 w 1071510"/>
                <a:gd name="connsiteY8" fmla="*/ 324334 h 2847129"/>
                <a:gd name="connsiteX9" fmla="*/ 479327 w 1071510"/>
                <a:gd name="connsiteY9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418222 w 1071365"/>
                <a:gd name="connsiteY8" fmla="*/ 739970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071365"/>
                <a:gd name="connsiteY0" fmla="*/ 0 h 2847129"/>
                <a:gd name="connsiteX1" fmla="*/ 1071365 w 1071365"/>
                <a:gd name="connsiteY1" fmla="*/ 0 h 2847129"/>
                <a:gd name="connsiteX2" fmla="*/ 1071365 w 1071365"/>
                <a:gd name="connsiteY2" fmla="*/ 2847129 h 2847129"/>
                <a:gd name="connsiteX3" fmla="*/ 479182 w 1071365"/>
                <a:gd name="connsiteY3" fmla="*/ 2847129 h 2847129"/>
                <a:gd name="connsiteX4" fmla="*/ 288914 w 1071365"/>
                <a:gd name="connsiteY4" fmla="*/ 2411752 h 2847129"/>
                <a:gd name="connsiteX5" fmla="*/ 482878 w 1071365"/>
                <a:gd name="connsiteY5" fmla="*/ 2042298 h 2847129"/>
                <a:gd name="connsiteX6" fmla="*/ 11823 w 1071365"/>
                <a:gd name="connsiteY6" fmla="*/ 1820625 h 2847129"/>
                <a:gd name="connsiteX7" fmla="*/ 676841 w 1071365"/>
                <a:gd name="connsiteY7" fmla="*/ 1312625 h 2847129"/>
                <a:gd name="connsiteX8" fmla="*/ 159604 w 1071365"/>
                <a:gd name="connsiteY8" fmla="*/ 776916 h 2847129"/>
                <a:gd name="connsiteX9" fmla="*/ 741495 w 1071365"/>
                <a:gd name="connsiteY9" fmla="*/ 324334 h 2847129"/>
                <a:gd name="connsiteX10" fmla="*/ 479182 w 1071365"/>
                <a:gd name="connsiteY10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1071365 w 1341872"/>
                <a:gd name="connsiteY3" fmla="*/ 2847129 h 2847129"/>
                <a:gd name="connsiteX4" fmla="*/ 479182 w 1341872"/>
                <a:gd name="connsiteY4" fmla="*/ 2847129 h 2847129"/>
                <a:gd name="connsiteX5" fmla="*/ 288914 w 1341872"/>
                <a:gd name="connsiteY5" fmla="*/ 2411752 h 2847129"/>
                <a:gd name="connsiteX6" fmla="*/ 482878 w 1341872"/>
                <a:gd name="connsiteY6" fmla="*/ 2042298 h 2847129"/>
                <a:gd name="connsiteX7" fmla="*/ 11823 w 1341872"/>
                <a:gd name="connsiteY7" fmla="*/ 1820625 h 2847129"/>
                <a:gd name="connsiteX8" fmla="*/ 676841 w 1341872"/>
                <a:gd name="connsiteY8" fmla="*/ 1312625 h 2847129"/>
                <a:gd name="connsiteX9" fmla="*/ 159604 w 1341872"/>
                <a:gd name="connsiteY9" fmla="*/ 776916 h 2847129"/>
                <a:gd name="connsiteX10" fmla="*/ 741495 w 1341872"/>
                <a:gd name="connsiteY10" fmla="*/ 324334 h 2847129"/>
                <a:gd name="connsiteX11" fmla="*/ 479182 w 1341872"/>
                <a:gd name="connsiteY11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071365 w 1341872"/>
                <a:gd name="connsiteY4" fmla="*/ 2847129 h 2847129"/>
                <a:gd name="connsiteX5" fmla="*/ 479182 w 1341872"/>
                <a:gd name="connsiteY5" fmla="*/ 2847129 h 2847129"/>
                <a:gd name="connsiteX6" fmla="*/ 288914 w 1341872"/>
                <a:gd name="connsiteY6" fmla="*/ 2411752 h 2847129"/>
                <a:gd name="connsiteX7" fmla="*/ 482878 w 1341872"/>
                <a:gd name="connsiteY7" fmla="*/ 2042298 h 2847129"/>
                <a:gd name="connsiteX8" fmla="*/ 11823 w 1341872"/>
                <a:gd name="connsiteY8" fmla="*/ 1820625 h 2847129"/>
                <a:gd name="connsiteX9" fmla="*/ 676841 w 1341872"/>
                <a:gd name="connsiteY9" fmla="*/ 1312625 h 2847129"/>
                <a:gd name="connsiteX10" fmla="*/ 159604 w 1341872"/>
                <a:gd name="connsiteY10" fmla="*/ 776916 h 2847129"/>
                <a:gd name="connsiteX11" fmla="*/ 741495 w 1341872"/>
                <a:gd name="connsiteY11" fmla="*/ 324334 h 2847129"/>
                <a:gd name="connsiteX12" fmla="*/ 479182 w 1341872"/>
                <a:gd name="connsiteY12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1071365 w 1341872"/>
                <a:gd name="connsiteY5" fmla="*/ 2847129 h 2847129"/>
                <a:gd name="connsiteX6" fmla="*/ 479182 w 1341872"/>
                <a:gd name="connsiteY6" fmla="*/ 2847129 h 2847129"/>
                <a:gd name="connsiteX7" fmla="*/ 288914 w 1341872"/>
                <a:gd name="connsiteY7" fmla="*/ 2411752 h 2847129"/>
                <a:gd name="connsiteX8" fmla="*/ 482878 w 1341872"/>
                <a:gd name="connsiteY8" fmla="*/ 2042298 h 2847129"/>
                <a:gd name="connsiteX9" fmla="*/ 11823 w 1341872"/>
                <a:gd name="connsiteY9" fmla="*/ 1820625 h 2847129"/>
                <a:gd name="connsiteX10" fmla="*/ 676841 w 1341872"/>
                <a:gd name="connsiteY10" fmla="*/ 1312625 h 2847129"/>
                <a:gd name="connsiteX11" fmla="*/ 159604 w 1341872"/>
                <a:gd name="connsiteY11" fmla="*/ 776916 h 2847129"/>
                <a:gd name="connsiteX12" fmla="*/ 741495 w 1341872"/>
                <a:gd name="connsiteY12" fmla="*/ 324334 h 2847129"/>
                <a:gd name="connsiteX13" fmla="*/ 479182 w 1341872"/>
                <a:gd name="connsiteY13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071365 w 1341872"/>
                <a:gd name="connsiteY6" fmla="*/ 2847129 h 2847129"/>
                <a:gd name="connsiteX7" fmla="*/ 479182 w 1341872"/>
                <a:gd name="connsiteY7" fmla="*/ 2847129 h 2847129"/>
                <a:gd name="connsiteX8" fmla="*/ 288914 w 1341872"/>
                <a:gd name="connsiteY8" fmla="*/ 2411752 h 2847129"/>
                <a:gd name="connsiteX9" fmla="*/ 482878 w 1341872"/>
                <a:gd name="connsiteY9" fmla="*/ 2042298 h 2847129"/>
                <a:gd name="connsiteX10" fmla="*/ 11823 w 1341872"/>
                <a:gd name="connsiteY10" fmla="*/ 1820625 h 2847129"/>
                <a:gd name="connsiteX11" fmla="*/ 676841 w 1341872"/>
                <a:gd name="connsiteY11" fmla="*/ 1312625 h 2847129"/>
                <a:gd name="connsiteX12" fmla="*/ 159604 w 1341872"/>
                <a:gd name="connsiteY12" fmla="*/ 776916 h 2847129"/>
                <a:gd name="connsiteX13" fmla="*/ 741495 w 1341872"/>
                <a:gd name="connsiteY13" fmla="*/ 324334 h 2847129"/>
                <a:gd name="connsiteX14" fmla="*/ 479182 w 1341872"/>
                <a:gd name="connsiteY14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1071365 w 1341872"/>
                <a:gd name="connsiteY7" fmla="*/ 2847129 h 2847129"/>
                <a:gd name="connsiteX8" fmla="*/ 479182 w 1341872"/>
                <a:gd name="connsiteY8" fmla="*/ 2847129 h 2847129"/>
                <a:gd name="connsiteX9" fmla="*/ 288914 w 1341872"/>
                <a:gd name="connsiteY9" fmla="*/ 2411752 h 2847129"/>
                <a:gd name="connsiteX10" fmla="*/ 482878 w 1341872"/>
                <a:gd name="connsiteY10" fmla="*/ 2042298 h 2847129"/>
                <a:gd name="connsiteX11" fmla="*/ 11823 w 1341872"/>
                <a:gd name="connsiteY11" fmla="*/ 1820625 h 2847129"/>
                <a:gd name="connsiteX12" fmla="*/ 676841 w 1341872"/>
                <a:gd name="connsiteY12" fmla="*/ 1312625 h 2847129"/>
                <a:gd name="connsiteX13" fmla="*/ 159604 w 1341872"/>
                <a:gd name="connsiteY13" fmla="*/ 776916 h 2847129"/>
                <a:gd name="connsiteX14" fmla="*/ 741495 w 1341872"/>
                <a:gd name="connsiteY14" fmla="*/ 324334 h 2847129"/>
                <a:gd name="connsiteX15" fmla="*/ 479182 w 1341872"/>
                <a:gd name="connsiteY15" fmla="*/ 0 h 2847129"/>
                <a:gd name="connsiteX0" fmla="*/ 479182 w 1341872"/>
                <a:gd name="connsiteY0" fmla="*/ 0 h 2847129"/>
                <a:gd name="connsiteX1" fmla="*/ 1071365 w 1341872"/>
                <a:gd name="connsiteY1" fmla="*/ 0 h 2847129"/>
                <a:gd name="connsiteX2" fmla="*/ 1341859 w 1341872"/>
                <a:gd name="connsiteY2" fmla="*/ 333570 h 2847129"/>
                <a:gd name="connsiteX3" fmla="*/ 787677 w 1341872"/>
                <a:gd name="connsiteY3" fmla="*/ 786152 h 2847129"/>
                <a:gd name="connsiteX4" fmla="*/ 1295677 w 1341872"/>
                <a:gd name="connsiteY4" fmla="*/ 1321861 h 2847129"/>
                <a:gd name="connsiteX5" fmla="*/ 639895 w 1341872"/>
                <a:gd name="connsiteY5" fmla="*/ 1857570 h 2847129"/>
                <a:gd name="connsiteX6" fmla="*/ 1110949 w 1341872"/>
                <a:gd name="connsiteY6" fmla="*/ 2060770 h 2847129"/>
                <a:gd name="connsiteX7" fmla="*/ 916986 w 1341872"/>
                <a:gd name="connsiteY7" fmla="*/ 2439461 h 2847129"/>
                <a:gd name="connsiteX8" fmla="*/ 1071365 w 1341872"/>
                <a:gd name="connsiteY8" fmla="*/ 2847129 h 2847129"/>
                <a:gd name="connsiteX9" fmla="*/ 479182 w 1341872"/>
                <a:gd name="connsiteY9" fmla="*/ 2847129 h 2847129"/>
                <a:gd name="connsiteX10" fmla="*/ 288914 w 1341872"/>
                <a:gd name="connsiteY10" fmla="*/ 2411752 h 2847129"/>
                <a:gd name="connsiteX11" fmla="*/ 482878 w 1341872"/>
                <a:gd name="connsiteY11" fmla="*/ 2042298 h 2847129"/>
                <a:gd name="connsiteX12" fmla="*/ 11823 w 1341872"/>
                <a:gd name="connsiteY12" fmla="*/ 1820625 h 2847129"/>
                <a:gd name="connsiteX13" fmla="*/ 676841 w 1341872"/>
                <a:gd name="connsiteY13" fmla="*/ 1312625 h 2847129"/>
                <a:gd name="connsiteX14" fmla="*/ 159604 w 1341872"/>
                <a:gd name="connsiteY14" fmla="*/ 776916 h 2847129"/>
                <a:gd name="connsiteX15" fmla="*/ 741495 w 1341872"/>
                <a:gd name="connsiteY15" fmla="*/ 324334 h 2847129"/>
                <a:gd name="connsiteX16" fmla="*/ 479182 w 1341872"/>
                <a:gd name="connsiteY16" fmla="*/ 0 h 2847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1872" h="2847129">
                  <a:moveTo>
                    <a:pt x="479182" y="0"/>
                  </a:moveTo>
                  <a:lnTo>
                    <a:pt x="1071365" y="0"/>
                  </a:lnTo>
                  <a:cubicBezTo>
                    <a:pt x="1069166" y="105033"/>
                    <a:pt x="1344058" y="228537"/>
                    <a:pt x="1341859" y="333570"/>
                  </a:cubicBezTo>
                  <a:cubicBezTo>
                    <a:pt x="1329544" y="475194"/>
                    <a:pt x="799992" y="644528"/>
                    <a:pt x="787677" y="786152"/>
                  </a:cubicBezTo>
                  <a:cubicBezTo>
                    <a:pt x="812307" y="961643"/>
                    <a:pt x="1271047" y="1146370"/>
                    <a:pt x="1295677" y="1321861"/>
                  </a:cubicBezTo>
                  <a:cubicBezTo>
                    <a:pt x="1274125" y="1457328"/>
                    <a:pt x="661447" y="1722103"/>
                    <a:pt x="639895" y="1857570"/>
                  </a:cubicBezTo>
                  <a:cubicBezTo>
                    <a:pt x="692234" y="1996116"/>
                    <a:pt x="1058610" y="1922224"/>
                    <a:pt x="1110949" y="2060770"/>
                  </a:cubicBezTo>
                  <a:cubicBezTo>
                    <a:pt x="1098634" y="2208552"/>
                    <a:pt x="929301" y="2291679"/>
                    <a:pt x="916986" y="2439461"/>
                  </a:cubicBezTo>
                  <a:lnTo>
                    <a:pt x="1071365" y="2847129"/>
                  </a:lnTo>
                  <a:lnTo>
                    <a:pt x="479182" y="2847129"/>
                  </a:lnTo>
                  <a:cubicBezTo>
                    <a:pt x="373404" y="2780724"/>
                    <a:pt x="288298" y="2545890"/>
                    <a:pt x="288914" y="2411752"/>
                  </a:cubicBezTo>
                  <a:cubicBezTo>
                    <a:pt x="289530" y="2277614"/>
                    <a:pt x="553690" y="2146977"/>
                    <a:pt x="482878" y="2042298"/>
                  </a:cubicBezTo>
                  <a:cubicBezTo>
                    <a:pt x="412066" y="1937619"/>
                    <a:pt x="-82080" y="1973025"/>
                    <a:pt x="11823" y="1820625"/>
                  </a:cubicBezTo>
                  <a:cubicBezTo>
                    <a:pt x="105726" y="1668225"/>
                    <a:pt x="703011" y="1509667"/>
                    <a:pt x="676841" y="1312625"/>
                  </a:cubicBezTo>
                  <a:cubicBezTo>
                    <a:pt x="650671" y="1115583"/>
                    <a:pt x="102647" y="940092"/>
                    <a:pt x="159604" y="776916"/>
                  </a:cubicBezTo>
                  <a:cubicBezTo>
                    <a:pt x="216561" y="613740"/>
                    <a:pt x="771359" y="523093"/>
                    <a:pt x="741495" y="324334"/>
                  </a:cubicBezTo>
                  <a:lnTo>
                    <a:pt x="479182" y="0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70D1851-59BE-4546-8E7D-DF9A7C886F8A}"/>
                </a:ext>
              </a:extLst>
            </p:cNvPr>
            <p:cNvSpPr txBox="1"/>
            <p:nvPr/>
          </p:nvSpPr>
          <p:spPr>
            <a:xfrm rot="16200000">
              <a:off x="5796746" y="3709338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600" dirty="0">
                  <a:solidFill>
                    <a:srgbClr val="FF0000"/>
                  </a:solidFill>
                </a:rPr>
                <a:t>..........</a:t>
              </a:r>
              <a:endParaRPr lang="en-US" sz="1600" dirty="0"/>
            </a:p>
          </p:txBody>
        </p:sp>
      </p:grpSp>
      <p:sp>
        <p:nvSpPr>
          <p:cNvPr id="65" name="Rectangle 41">
            <a:extLst>
              <a:ext uri="{FF2B5EF4-FFF2-40B4-BE49-F238E27FC236}">
                <a16:creationId xmlns:a16="http://schemas.microsoft.com/office/drawing/2014/main" id="{AF33AD99-4A72-40FF-A5FE-CB5DD562671C}"/>
              </a:ext>
            </a:extLst>
          </p:cNvPr>
          <p:cNvSpPr/>
          <p:nvPr/>
        </p:nvSpPr>
        <p:spPr>
          <a:xfrm>
            <a:off x="7549070" y="2835889"/>
            <a:ext cx="990877" cy="2241000"/>
          </a:xfrm>
          <a:custGeom>
            <a:avLst/>
            <a:gdLst>
              <a:gd name="connsiteX0" fmla="*/ 0 w 592183"/>
              <a:gd name="connsiteY0" fmla="*/ 0 h 2847129"/>
              <a:gd name="connsiteX1" fmla="*/ 592183 w 592183"/>
              <a:gd name="connsiteY1" fmla="*/ 0 h 2847129"/>
              <a:gd name="connsiteX2" fmla="*/ 592183 w 592183"/>
              <a:gd name="connsiteY2" fmla="*/ 2847129 h 2847129"/>
              <a:gd name="connsiteX3" fmla="*/ 0 w 592183"/>
              <a:gd name="connsiteY3" fmla="*/ 2847129 h 2847129"/>
              <a:gd name="connsiteX4" fmla="*/ 0 w 592183"/>
              <a:gd name="connsiteY4" fmla="*/ 0 h 2847129"/>
              <a:gd name="connsiteX0" fmla="*/ 9 w 592192"/>
              <a:gd name="connsiteY0" fmla="*/ 0 h 2847129"/>
              <a:gd name="connsiteX1" fmla="*/ 592192 w 592192"/>
              <a:gd name="connsiteY1" fmla="*/ 0 h 2847129"/>
              <a:gd name="connsiteX2" fmla="*/ 592192 w 592192"/>
              <a:gd name="connsiteY2" fmla="*/ 2847129 h 2847129"/>
              <a:gd name="connsiteX3" fmla="*/ 9 w 592192"/>
              <a:gd name="connsiteY3" fmla="*/ 2847129 h 2847129"/>
              <a:gd name="connsiteX4" fmla="*/ 262322 w 592192"/>
              <a:gd name="connsiteY4" fmla="*/ 324334 h 2847129"/>
              <a:gd name="connsiteX5" fmla="*/ 9 w 592192"/>
              <a:gd name="connsiteY5" fmla="*/ 0 h 2847129"/>
              <a:gd name="connsiteX0" fmla="*/ 80082 w 672265"/>
              <a:gd name="connsiteY0" fmla="*/ 0 h 2847129"/>
              <a:gd name="connsiteX1" fmla="*/ 672265 w 672265"/>
              <a:gd name="connsiteY1" fmla="*/ 0 h 2847129"/>
              <a:gd name="connsiteX2" fmla="*/ 672265 w 672265"/>
              <a:gd name="connsiteY2" fmla="*/ 2847129 h 2847129"/>
              <a:gd name="connsiteX3" fmla="*/ 80082 w 672265"/>
              <a:gd name="connsiteY3" fmla="*/ 2847129 h 2847129"/>
              <a:gd name="connsiteX4" fmla="*/ 19122 w 672265"/>
              <a:gd name="connsiteY4" fmla="*/ 739970 h 2847129"/>
              <a:gd name="connsiteX5" fmla="*/ 342395 w 672265"/>
              <a:gd name="connsiteY5" fmla="*/ 324334 h 2847129"/>
              <a:gd name="connsiteX6" fmla="*/ 80082 w 672265"/>
              <a:gd name="connsiteY6" fmla="*/ 0 h 2847129"/>
              <a:gd name="connsiteX0" fmla="*/ 68034 w 660217"/>
              <a:gd name="connsiteY0" fmla="*/ 0 h 2847129"/>
              <a:gd name="connsiteX1" fmla="*/ 660217 w 660217"/>
              <a:gd name="connsiteY1" fmla="*/ 0 h 2847129"/>
              <a:gd name="connsiteX2" fmla="*/ 660217 w 660217"/>
              <a:gd name="connsiteY2" fmla="*/ 2847129 h 2847129"/>
              <a:gd name="connsiteX3" fmla="*/ 68034 w 660217"/>
              <a:gd name="connsiteY3" fmla="*/ 2847129 h 2847129"/>
              <a:gd name="connsiteX4" fmla="*/ 265693 w 660217"/>
              <a:gd name="connsiteY4" fmla="*/ 1312625 h 2847129"/>
              <a:gd name="connsiteX5" fmla="*/ 7074 w 660217"/>
              <a:gd name="connsiteY5" fmla="*/ 739970 h 2847129"/>
              <a:gd name="connsiteX6" fmla="*/ 330347 w 660217"/>
              <a:gd name="connsiteY6" fmla="*/ 324334 h 2847129"/>
              <a:gd name="connsiteX7" fmla="*/ 68034 w 660217"/>
              <a:gd name="connsiteY7" fmla="*/ 0 h 2847129"/>
              <a:gd name="connsiteX0" fmla="*/ 469205 w 1061388"/>
              <a:gd name="connsiteY0" fmla="*/ 0 h 2847129"/>
              <a:gd name="connsiteX1" fmla="*/ 1061388 w 1061388"/>
              <a:gd name="connsiteY1" fmla="*/ 0 h 2847129"/>
              <a:gd name="connsiteX2" fmla="*/ 1061388 w 1061388"/>
              <a:gd name="connsiteY2" fmla="*/ 2847129 h 2847129"/>
              <a:gd name="connsiteX3" fmla="*/ 469205 w 1061388"/>
              <a:gd name="connsiteY3" fmla="*/ 2847129 h 2847129"/>
              <a:gd name="connsiteX4" fmla="*/ 1846 w 1061388"/>
              <a:gd name="connsiteY4" fmla="*/ 1820625 h 2847129"/>
              <a:gd name="connsiteX5" fmla="*/ 666864 w 1061388"/>
              <a:gd name="connsiteY5" fmla="*/ 1312625 h 2847129"/>
              <a:gd name="connsiteX6" fmla="*/ 408245 w 1061388"/>
              <a:gd name="connsiteY6" fmla="*/ 739970 h 2847129"/>
              <a:gd name="connsiteX7" fmla="*/ 731518 w 1061388"/>
              <a:gd name="connsiteY7" fmla="*/ 324334 h 2847129"/>
              <a:gd name="connsiteX8" fmla="*/ 469205 w 1061388"/>
              <a:gd name="connsiteY8" fmla="*/ 0 h 2847129"/>
              <a:gd name="connsiteX0" fmla="*/ 479327 w 1071510"/>
              <a:gd name="connsiteY0" fmla="*/ 0 h 2847129"/>
              <a:gd name="connsiteX1" fmla="*/ 1071510 w 1071510"/>
              <a:gd name="connsiteY1" fmla="*/ 0 h 2847129"/>
              <a:gd name="connsiteX2" fmla="*/ 1071510 w 1071510"/>
              <a:gd name="connsiteY2" fmla="*/ 2847129 h 2847129"/>
              <a:gd name="connsiteX3" fmla="*/ 479327 w 1071510"/>
              <a:gd name="connsiteY3" fmla="*/ 2847129 h 2847129"/>
              <a:gd name="connsiteX4" fmla="*/ 483023 w 1071510"/>
              <a:gd name="connsiteY4" fmla="*/ 2042298 h 2847129"/>
              <a:gd name="connsiteX5" fmla="*/ 11968 w 1071510"/>
              <a:gd name="connsiteY5" fmla="*/ 1820625 h 2847129"/>
              <a:gd name="connsiteX6" fmla="*/ 676986 w 1071510"/>
              <a:gd name="connsiteY6" fmla="*/ 1312625 h 2847129"/>
              <a:gd name="connsiteX7" fmla="*/ 418367 w 1071510"/>
              <a:gd name="connsiteY7" fmla="*/ 739970 h 2847129"/>
              <a:gd name="connsiteX8" fmla="*/ 741640 w 1071510"/>
              <a:gd name="connsiteY8" fmla="*/ 324334 h 2847129"/>
              <a:gd name="connsiteX9" fmla="*/ 479327 w 1071510"/>
              <a:gd name="connsiteY9" fmla="*/ 0 h 2847129"/>
              <a:gd name="connsiteX0" fmla="*/ 479182 w 1071365"/>
              <a:gd name="connsiteY0" fmla="*/ 0 h 2847129"/>
              <a:gd name="connsiteX1" fmla="*/ 1071365 w 1071365"/>
              <a:gd name="connsiteY1" fmla="*/ 0 h 2847129"/>
              <a:gd name="connsiteX2" fmla="*/ 1071365 w 1071365"/>
              <a:gd name="connsiteY2" fmla="*/ 2847129 h 2847129"/>
              <a:gd name="connsiteX3" fmla="*/ 479182 w 1071365"/>
              <a:gd name="connsiteY3" fmla="*/ 2847129 h 2847129"/>
              <a:gd name="connsiteX4" fmla="*/ 288914 w 1071365"/>
              <a:gd name="connsiteY4" fmla="*/ 2411752 h 2847129"/>
              <a:gd name="connsiteX5" fmla="*/ 482878 w 1071365"/>
              <a:gd name="connsiteY5" fmla="*/ 2042298 h 2847129"/>
              <a:gd name="connsiteX6" fmla="*/ 11823 w 1071365"/>
              <a:gd name="connsiteY6" fmla="*/ 1820625 h 2847129"/>
              <a:gd name="connsiteX7" fmla="*/ 676841 w 1071365"/>
              <a:gd name="connsiteY7" fmla="*/ 1312625 h 2847129"/>
              <a:gd name="connsiteX8" fmla="*/ 418222 w 1071365"/>
              <a:gd name="connsiteY8" fmla="*/ 739970 h 2847129"/>
              <a:gd name="connsiteX9" fmla="*/ 741495 w 1071365"/>
              <a:gd name="connsiteY9" fmla="*/ 324334 h 2847129"/>
              <a:gd name="connsiteX10" fmla="*/ 479182 w 1071365"/>
              <a:gd name="connsiteY10" fmla="*/ 0 h 2847129"/>
              <a:gd name="connsiteX0" fmla="*/ 479182 w 1071365"/>
              <a:gd name="connsiteY0" fmla="*/ 0 h 2847129"/>
              <a:gd name="connsiteX1" fmla="*/ 1071365 w 1071365"/>
              <a:gd name="connsiteY1" fmla="*/ 0 h 2847129"/>
              <a:gd name="connsiteX2" fmla="*/ 1071365 w 1071365"/>
              <a:gd name="connsiteY2" fmla="*/ 2847129 h 2847129"/>
              <a:gd name="connsiteX3" fmla="*/ 479182 w 1071365"/>
              <a:gd name="connsiteY3" fmla="*/ 2847129 h 2847129"/>
              <a:gd name="connsiteX4" fmla="*/ 288914 w 1071365"/>
              <a:gd name="connsiteY4" fmla="*/ 2411752 h 2847129"/>
              <a:gd name="connsiteX5" fmla="*/ 482878 w 1071365"/>
              <a:gd name="connsiteY5" fmla="*/ 2042298 h 2847129"/>
              <a:gd name="connsiteX6" fmla="*/ 11823 w 1071365"/>
              <a:gd name="connsiteY6" fmla="*/ 1820625 h 2847129"/>
              <a:gd name="connsiteX7" fmla="*/ 676841 w 1071365"/>
              <a:gd name="connsiteY7" fmla="*/ 1312625 h 2847129"/>
              <a:gd name="connsiteX8" fmla="*/ 159604 w 1071365"/>
              <a:gd name="connsiteY8" fmla="*/ 776916 h 2847129"/>
              <a:gd name="connsiteX9" fmla="*/ 741495 w 1071365"/>
              <a:gd name="connsiteY9" fmla="*/ 324334 h 2847129"/>
              <a:gd name="connsiteX10" fmla="*/ 479182 w 1071365"/>
              <a:gd name="connsiteY10" fmla="*/ 0 h 2847129"/>
              <a:gd name="connsiteX0" fmla="*/ 479182 w 1341872"/>
              <a:gd name="connsiteY0" fmla="*/ 0 h 2847129"/>
              <a:gd name="connsiteX1" fmla="*/ 1071365 w 1341872"/>
              <a:gd name="connsiteY1" fmla="*/ 0 h 2847129"/>
              <a:gd name="connsiteX2" fmla="*/ 1341859 w 1341872"/>
              <a:gd name="connsiteY2" fmla="*/ 333570 h 2847129"/>
              <a:gd name="connsiteX3" fmla="*/ 1071365 w 1341872"/>
              <a:gd name="connsiteY3" fmla="*/ 2847129 h 2847129"/>
              <a:gd name="connsiteX4" fmla="*/ 479182 w 1341872"/>
              <a:gd name="connsiteY4" fmla="*/ 2847129 h 2847129"/>
              <a:gd name="connsiteX5" fmla="*/ 288914 w 1341872"/>
              <a:gd name="connsiteY5" fmla="*/ 2411752 h 2847129"/>
              <a:gd name="connsiteX6" fmla="*/ 482878 w 1341872"/>
              <a:gd name="connsiteY6" fmla="*/ 2042298 h 2847129"/>
              <a:gd name="connsiteX7" fmla="*/ 11823 w 1341872"/>
              <a:gd name="connsiteY7" fmla="*/ 1820625 h 2847129"/>
              <a:gd name="connsiteX8" fmla="*/ 676841 w 1341872"/>
              <a:gd name="connsiteY8" fmla="*/ 1312625 h 2847129"/>
              <a:gd name="connsiteX9" fmla="*/ 159604 w 1341872"/>
              <a:gd name="connsiteY9" fmla="*/ 776916 h 2847129"/>
              <a:gd name="connsiteX10" fmla="*/ 741495 w 1341872"/>
              <a:gd name="connsiteY10" fmla="*/ 324334 h 2847129"/>
              <a:gd name="connsiteX11" fmla="*/ 479182 w 1341872"/>
              <a:gd name="connsiteY11" fmla="*/ 0 h 2847129"/>
              <a:gd name="connsiteX0" fmla="*/ 479182 w 1341872"/>
              <a:gd name="connsiteY0" fmla="*/ 0 h 2847129"/>
              <a:gd name="connsiteX1" fmla="*/ 1071365 w 1341872"/>
              <a:gd name="connsiteY1" fmla="*/ 0 h 2847129"/>
              <a:gd name="connsiteX2" fmla="*/ 1341859 w 1341872"/>
              <a:gd name="connsiteY2" fmla="*/ 333570 h 2847129"/>
              <a:gd name="connsiteX3" fmla="*/ 787677 w 1341872"/>
              <a:gd name="connsiteY3" fmla="*/ 786152 h 2847129"/>
              <a:gd name="connsiteX4" fmla="*/ 1071365 w 1341872"/>
              <a:gd name="connsiteY4" fmla="*/ 2847129 h 2847129"/>
              <a:gd name="connsiteX5" fmla="*/ 479182 w 1341872"/>
              <a:gd name="connsiteY5" fmla="*/ 2847129 h 2847129"/>
              <a:gd name="connsiteX6" fmla="*/ 288914 w 1341872"/>
              <a:gd name="connsiteY6" fmla="*/ 2411752 h 2847129"/>
              <a:gd name="connsiteX7" fmla="*/ 482878 w 1341872"/>
              <a:gd name="connsiteY7" fmla="*/ 2042298 h 2847129"/>
              <a:gd name="connsiteX8" fmla="*/ 11823 w 1341872"/>
              <a:gd name="connsiteY8" fmla="*/ 1820625 h 2847129"/>
              <a:gd name="connsiteX9" fmla="*/ 676841 w 1341872"/>
              <a:gd name="connsiteY9" fmla="*/ 1312625 h 2847129"/>
              <a:gd name="connsiteX10" fmla="*/ 159604 w 1341872"/>
              <a:gd name="connsiteY10" fmla="*/ 776916 h 2847129"/>
              <a:gd name="connsiteX11" fmla="*/ 741495 w 1341872"/>
              <a:gd name="connsiteY11" fmla="*/ 324334 h 2847129"/>
              <a:gd name="connsiteX12" fmla="*/ 479182 w 1341872"/>
              <a:gd name="connsiteY12" fmla="*/ 0 h 2847129"/>
              <a:gd name="connsiteX0" fmla="*/ 479182 w 1341872"/>
              <a:gd name="connsiteY0" fmla="*/ 0 h 2847129"/>
              <a:gd name="connsiteX1" fmla="*/ 1071365 w 1341872"/>
              <a:gd name="connsiteY1" fmla="*/ 0 h 2847129"/>
              <a:gd name="connsiteX2" fmla="*/ 1341859 w 1341872"/>
              <a:gd name="connsiteY2" fmla="*/ 333570 h 2847129"/>
              <a:gd name="connsiteX3" fmla="*/ 787677 w 1341872"/>
              <a:gd name="connsiteY3" fmla="*/ 786152 h 2847129"/>
              <a:gd name="connsiteX4" fmla="*/ 1295677 w 1341872"/>
              <a:gd name="connsiteY4" fmla="*/ 1321861 h 2847129"/>
              <a:gd name="connsiteX5" fmla="*/ 1071365 w 1341872"/>
              <a:gd name="connsiteY5" fmla="*/ 2847129 h 2847129"/>
              <a:gd name="connsiteX6" fmla="*/ 479182 w 1341872"/>
              <a:gd name="connsiteY6" fmla="*/ 2847129 h 2847129"/>
              <a:gd name="connsiteX7" fmla="*/ 288914 w 1341872"/>
              <a:gd name="connsiteY7" fmla="*/ 2411752 h 2847129"/>
              <a:gd name="connsiteX8" fmla="*/ 482878 w 1341872"/>
              <a:gd name="connsiteY8" fmla="*/ 2042298 h 2847129"/>
              <a:gd name="connsiteX9" fmla="*/ 11823 w 1341872"/>
              <a:gd name="connsiteY9" fmla="*/ 1820625 h 2847129"/>
              <a:gd name="connsiteX10" fmla="*/ 676841 w 1341872"/>
              <a:gd name="connsiteY10" fmla="*/ 1312625 h 2847129"/>
              <a:gd name="connsiteX11" fmla="*/ 159604 w 1341872"/>
              <a:gd name="connsiteY11" fmla="*/ 776916 h 2847129"/>
              <a:gd name="connsiteX12" fmla="*/ 741495 w 1341872"/>
              <a:gd name="connsiteY12" fmla="*/ 324334 h 2847129"/>
              <a:gd name="connsiteX13" fmla="*/ 479182 w 1341872"/>
              <a:gd name="connsiteY13" fmla="*/ 0 h 2847129"/>
              <a:gd name="connsiteX0" fmla="*/ 479182 w 1341872"/>
              <a:gd name="connsiteY0" fmla="*/ 0 h 2847129"/>
              <a:gd name="connsiteX1" fmla="*/ 1071365 w 1341872"/>
              <a:gd name="connsiteY1" fmla="*/ 0 h 2847129"/>
              <a:gd name="connsiteX2" fmla="*/ 1341859 w 1341872"/>
              <a:gd name="connsiteY2" fmla="*/ 333570 h 2847129"/>
              <a:gd name="connsiteX3" fmla="*/ 787677 w 1341872"/>
              <a:gd name="connsiteY3" fmla="*/ 786152 h 2847129"/>
              <a:gd name="connsiteX4" fmla="*/ 1295677 w 1341872"/>
              <a:gd name="connsiteY4" fmla="*/ 1321861 h 2847129"/>
              <a:gd name="connsiteX5" fmla="*/ 639895 w 1341872"/>
              <a:gd name="connsiteY5" fmla="*/ 1857570 h 2847129"/>
              <a:gd name="connsiteX6" fmla="*/ 1071365 w 1341872"/>
              <a:gd name="connsiteY6" fmla="*/ 2847129 h 2847129"/>
              <a:gd name="connsiteX7" fmla="*/ 479182 w 1341872"/>
              <a:gd name="connsiteY7" fmla="*/ 2847129 h 2847129"/>
              <a:gd name="connsiteX8" fmla="*/ 288914 w 1341872"/>
              <a:gd name="connsiteY8" fmla="*/ 2411752 h 2847129"/>
              <a:gd name="connsiteX9" fmla="*/ 482878 w 1341872"/>
              <a:gd name="connsiteY9" fmla="*/ 2042298 h 2847129"/>
              <a:gd name="connsiteX10" fmla="*/ 11823 w 1341872"/>
              <a:gd name="connsiteY10" fmla="*/ 1820625 h 2847129"/>
              <a:gd name="connsiteX11" fmla="*/ 676841 w 1341872"/>
              <a:gd name="connsiteY11" fmla="*/ 1312625 h 2847129"/>
              <a:gd name="connsiteX12" fmla="*/ 159604 w 1341872"/>
              <a:gd name="connsiteY12" fmla="*/ 776916 h 2847129"/>
              <a:gd name="connsiteX13" fmla="*/ 741495 w 1341872"/>
              <a:gd name="connsiteY13" fmla="*/ 324334 h 2847129"/>
              <a:gd name="connsiteX14" fmla="*/ 479182 w 1341872"/>
              <a:gd name="connsiteY14" fmla="*/ 0 h 2847129"/>
              <a:gd name="connsiteX0" fmla="*/ 479182 w 1341872"/>
              <a:gd name="connsiteY0" fmla="*/ 0 h 2847129"/>
              <a:gd name="connsiteX1" fmla="*/ 1071365 w 1341872"/>
              <a:gd name="connsiteY1" fmla="*/ 0 h 2847129"/>
              <a:gd name="connsiteX2" fmla="*/ 1341859 w 1341872"/>
              <a:gd name="connsiteY2" fmla="*/ 333570 h 2847129"/>
              <a:gd name="connsiteX3" fmla="*/ 787677 w 1341872"/>
              <a:gd name="connsiteY3" fmla="*/ 786152 h 2847129"/>
              <a:gd name="connsiteX4" fmla="*/ 1295677 w 1341872"/>
              <a:gd name="connsiteY4" fmla="*/ 1321861 h 2847129"/>
              <a:gd name="connsiteX5" fmla="*/ 639895 w 1341872"/>
              <a:gd name="connsiteY5" fmla="*/ 1857570 h 2847129"/>
              <a:gd name="connsiteX6" fmla="*/ 1110949 w 1341872"/>
              <a:gd name="connsiteY6" fmla="*/ 2060770 h 2847129"/>
              <a:gd name="connsiteX7" fmla="*/ 1071365 w 1341872"/>
              <a:gd name="connsiteY7" fmla="*/ 2847129 h 2847129"/>
              <a:gd name="connsiteX8" fmla="*/ 479182 w 1341872"/>
              <a:gd name="connsiteY8" fmla="*/ 2847129 h 2847129"/>
              <a:gd name="connsiteX9" fmla="*/ 288914 w 1341872"/>
              <a:gd name="connsiteY9" fmla="*/ 2411752 h 2847129"/>
              <a:gd name="connsiteX10" fmla="*/ 482878 w 1341872"/>
              <a:gd name="connsiteY10" fmla="*/ 2042298 h 2847129"/>
              <a:gd name="connsiteX11" fmla="*/ 11823 w 1341872"/>
              <a:gd name="connsiteY11" fmla="*/ 1820625 h 2847129"/>
              <a:gd name="connsiteX12" fmla="*/ 676841 w 1341872"/>
              <a:gd name="connsiteY12" fmla="*/ 1312625 h 2847129"/>
              <a:gd name="connsiteX13" fmla="*/ 159604 w 1341872"/>
              <a:gd name="connsiteY13" fmla="*/ 776916 h 2847129"/>
              <a:gd name="connsiteX14" fmla="*/ 741495 w 1341872"/>
              <a:gd name="connsiteY14" fmla="*/ 324334 h 2847129"/>
              <a:gd name="connsiteX15" fmla="*/ 479182 w 1341872"/>
              <a:gd name="connsiteY15" fmla="*/ 0 h 2847129"/>
              <a:gd name="connsiteX0" fmla="*/ 479182 w 1341872"/>
              <a:gd name="connsiteY0" fmla="*/ 0 h 2847129"/>
              <a:gd name="connsiteX1" fmla="*/ 1071365 w 1341872"/>
              <a:gd name="connsiteY1" fmla="*/ 0 h 2847129"/>
              <a:gd name="connsiteX2" fmla="*/ 1341859 w 1341872"/>
              <a:gd name="connsiteY2" fmla="*/ 333570 h 2847129"/>
              <a:gd name="connsiteX3" fmla="*/ 787677 w 1341872"/>
              <a:gd name="connsiteY3" fmla="*/ 786152 h 2847129"/>
              <a:gd name="connsiteX4" fmla="*/ 1295677 w 1341872"/>
              <a:gd name="connsiteY4" fmla="*/ 1321861 h 2847129"/>
              <a:gd name="connsiteX5" fmla="*/ 639895 w 1341872"/>
              <a:gd name="connsiteY5" fmla="*/ 1857570 h 2847129"/>
              <a:gd name="connsiteX6" fmla="*/ 1110949 w 1341872"/>
              <a:gd name="connsiteY6" fmla="*/ 2060770 h 2847129"/>
              <a:gd name="connsiteX7" fmla="*/ 916986 w 1341872"/>
              <a:gd name="connsiteY7" fmla="*/ 2439461 h 2847129"/>
              <a:gd name="connsiteX8" fmla="*/ 1071365 w 1341872"/>
              <a:gd name="connsiteY8" fmla="*/ 2847129 h 2847129"/>
              <a:gd name="connsiteX9" fmla="*/ 479182 w 1341872"/>
              <a:gd name="connsiteY9" fmla="*/ 2847129 h 2847129"/>
              <a:gd name="connsiteX10" fmla="*/ 288914 w 1341872"/>
              <a:gd name="connsiteY10" fmla="*/ 2411752 h 2847129"/>
              <a:gd name="connsiteX11" fmla="*/ 482878 w 1341872"/>
              <a:gd name="connsiteY11" fmla="*/ 2042298 h 2847129"/>
              <a:gd name="connsiteX12" fmla="*/ 11823 w 1341872"/>
              <a:gd name="connsiteY12" fmla="*/ 1820625 h 2847129"/>
              <a:gd name="connsiteX13" fmla="*/ 676841 w 1341872"/>
              <a:gd name="connsiteY13" fmla="*/ 1312625 h 2847129"/>
              <a:gd name="connsiteX14" fmla="*/ 159604 w 1341872"/>
              <a:gd name="connsiteY14" fmla="*/ 776916 h 2847129"/>
              <a:gd name="connsiteX15" fmla="*/ 741495 w 1341872"/>
              <a:gd name="connsiteY15" fmla="*/ 324334 h 2847129"/>
              <a:gd name="connsiteX16" fmla="*/ 479182 w 1341872"/>
              <a:gd name="connsiteY16" fmla="*/ 0 h 284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1872" h="2847129">
                <a:moveTo>
                  <a:pt x="479182" y="0"/>
                </a:moveTo>
                <a:lnTo>
                  <a:pt x="1071365" y="0"/>
                </a:lnTo>
                <a:cubicBezTo>
                  <a:pt x="1069166" y="105033"/>
                  <a:pt x="1344058" y="228537"/>
                  <a:pt x="1341859" y="333570"/>
                </a:cubicBezTo>
                <a:cubicBezTo>
                  <a:pt x="1329544" y="475194"/>
                  <a:pt x="799992" y="644528"/>
                  <a:pt x="787677" y="786152"/>
                </a:cubicBezTo>
                <a:cubicBezTo>
                  <a:pt x="812307" y="961643"/>
                  <a:pt x="1271047" y="1146370"/>
                  <a:pt x="1295677" y="1321861"/>
                </a:cubicBezTo>
                <a:cubicBezTo>
                  <a:pt x="1274125" y="1457328"/>
                  <a:pt x="661447" y="1722103"/>
                  <a:pt x="639895" y="1857570"/>
                </a:cubicBezTo>
                <a:cubicBezTo>
                  <a:pt x="692234" y="1996116"/>
                  <a:pt x="1058610" y="1922224"/>
                  <a:pt x="1110949" y="2060770"/>
                </a:cubicBezTo>
                <a:cubicBezTo>
                  <a:pt x="1098634" y="2208552"/>
                  <a:pt x="929301" y="2291679"/>
                  <a:pt x="916986" y="2439461"/>
                </a:cubicBezTo>
                <a:lnTo>
                  <a:pt x="1071365" y="2847129"/>
                </a:lnTo>
                <a:lnTo>
                  <a:pt x="479182" y="2847129"/>
                </a:lnTo>
                <a:cubicBezTo>
                  <a:pt x="373404" y="2780724"/>
                  <a:pt x="288298" y="2545890"/>
                  <a:pt x="288914" y="2411752"/>
                </a:cubicBezTo>
                <a:cubicBezTo>
                  <a:pt x="289530" y="2277614"/>
                  <a:pt x="553690" y="2146977"/>
                  <a:pt x="482878" y="2042298"/>
                </a:cubicBezTo>
                <a:cubicBezTo>
                  <a:pt x="412066" y="1937619"/>
                  <a:pt x="-82080" y="1973025"/>
                  <a:pt x="11823" y="1820625"/>
                </a:cubicBezTo>
                <a:cubicBezTo>
                  <a:pt x="105726" y="1668225"/>
                  <a:pt x="703011" y="1509667"/>
                  <a:pt x="676841" y="1312625"/>
                </a:cubicBezTo>
                <a:cubicBezTo>
                  <a:pt x="650671" y="1115583"/>
                  <a:pt x="102647" y="940092"/>
                  <a:pt x="159604" y="776916"/>
                </a:cubicBezTo>
                <a:cubicBezTo>
                  <a:pt x="216561" y="613740"/>
                  <a:pt x="771359" y="523093"/>
                  <a:pt x="741495" y="324334"/>
                </a:cubicBezTo>
                <a:lnTo>
                  <a:pt x="47918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49CDDC47-31A4-455D-90D1-68CA5967F024}"/>
              </a:ext>
            </a:extLst>
          </p:cNvPr>
          <p:cNvSpPr/>
          <p:nvPr/>
        </p:nvSpPr>
        <p:spPr>
          <a:xfrm>
            <a:off x="3386553" y="2418239"/>
            <a:ext cx="2126767" cy="4193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Starpfunkcionālās maģistra programmas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BBCA785-2CE0-4552-A0F1-7FF6F6E45E74}"/>
              </a:ext>
            </a:extLst>
          </p:cNvPr>
          <p:cNvSpPr/>
          <p:nvPr/>
        </p:nvSpPr>
        <p:spPr>
          <a:xfrm>
            <a:off x="3449033" y="1409314"/>
            <a:ext cx="4735804" cy="3749903"/>
          </a:xfrm>
          <a:custGeom>
            <a:avLst/>
            <a:gdLst>
              <a:gd name="connsiteX0" fmla="*/ 2155086 w 4633809"/>
              <a:gd name="connsiteY0" fmla="*/ 3758646 h 4053428"/>
              <a:gd name="connsiteX1" fmla="*/ 2155086 w 4633809"/>
              <a:gd name="connsiteY1" fmla="*/ 1208393 h 4053428"/>
              <a:gd name="connsiteX2" fmla="*/ 1702080 w 4633809"/>
              <a:gd name="connsiteY2" fmla="*/ 646330 h 4053428"/>
              <a:gd name="connsiteX3" fmla="*/ 24282 w 4633809"/>
              <a:gd name="connsiteY3" fmla="*/ 394661 h 4053428"/>
              <a:gd name="connsiteX4" fmla="*/ 972238 w 4633809"/>
              <a:gd name="connsiteY4" fmla="*/ 50712 h 4053428"/>
              <a:gd name="connsiteX5" fmla="*/ 4411724 w 4633809"/>
              <a:gd name="connsiteY5" fmla="*/ 42323 h 4053428"/>
              <a:gd name="connsiteX6" fmla="*/ 4126499 w 4633809"/>
              <a:gd name="connsiteY6" fmla="*/ 436606 h 4053428"/>
              <a:gd name="connsiteX7" fmla="*/ 2767482 w 4633809"/>
              <a:gd name="connsiteY7" fmla="*/ 679886 h 4053428"/>
              <a:gd name="connsiteX8" fmla="*/ 2515812 w 4633809"/>
              <a:gd name="connsiteY8" fmla="*/ 3741868 h 4053428"/>
              <a:gd name="connsiteX9" fmla="*/ 2356421 w 4633809"/>
              <a:gd name="connsiteY9" fmla="*/ 3792202 h 4053428"/>
              <a:gd name="connsiteX0" fmla="*/ 2155086 w 4633809"/>
              <a:gd name="connsiteY0" fmla="*/ 3758646 h 3758646"/>
              <a:gd name="connsiteX1" fmla="*/ 2155086 w 4633809"/>
              <a:gd name="connsiteY1" fmla="*/ 1208393 h 3758646"/>
              <a:gd name="connsiteX2" fmla="*/ 1702080 w 4633809"/>
              <a:gd name="connsiteY2" fmla="*/ 646330 h 3758646"/>
              <a:gd name="connsiteX3" fmla="*/ 24282 w 4633809"/>
              <a:gd name="connsiteY3" fmla="*/ 394661 h 3758646"/>
              <a:gd name="connsiteX4" fmla="*/ 972238 w 4633809"/>
              <a:gd name="connsiteY4" fmla="*/ 50712 h 3758646"/>
              <a:gd name="connsiteX5" fmla="*/ 4411724 w 4633809"/>
              <a:gd name="connsiteY5" fmla="*/ 42323 h 3758646"/>
              <a:gd name="connsiteX6" fmla="*/ 4126499 w 4633809"/>
              <a:gd name="connsiteY6" fmla="*/ 436606 h 3758646"/>
              <a:gd name="connsiteX7" fmla="*/ 2767482 w 4633809"/>
              <a:gd name="connsiteY7" fmla="*/ 679886 h 3758646"/>
              <a:gd name="connsiteX8" fmla="*/ 2515812 w 4633809"/>
              <a:gd name="connsiteY8" fmla="*/ 3741868 h 3758646"/>
              <a:gd name="connsiteX0" fmla="*/ 2155086 w 4633809"/>
              <a:gd name="connsiteY0" fmla="*/ 3758646 h 3758646"/>
              <a:gd name="connsiteX1" fmla="*/ 2155086 w 4633809"/>
              <a:gd name="connsiteY1" fmla="*/ 1208393 h 3758646"/>
              <a:gd name="connsiteX2" fmla="*/ 1702080 w 4633809"/>
              <a:gd name="connsiteY2" fmla="*/ 646330 h 3758646"/>
              <a:gd name="connsiteX3" fmla="*/ 24282 w 4633809"/>
              <a:gd name="connsiteY3" fmla="*/ 394661 h 3758646"/>
              <a:gd name="connsiteX4" fmla="*/ 972238 w 4633809"/>
              <a:gd name="connsiteY4" fmla="*/ 50712 h 3758646"/>
              <a:gd name="connsiteX5" fmla="*/ 4411724 w 4633809"/>
              <a:gd name="connsiteY5" fmla="*/ 42323 h 3758646"/>
              <a:gd name="connsiteX6" fmla="*/ 4126499 w 4633809"/>
              <a:gd name="connsiteY6" fmla="*/ 436606 h 3758646"/>
              <a:gd name="connsiteX7" fmla="*/ 2767482 w 4633809"/>
              <a:gd name="connsiteY7" fmla="*/ 679886 h 3758646"/>
              <a:gd name="connsiteX8" fmla="*/ 2515812 w 4633809"/>
              <a:gd name="connsiteY8" fmla="*/ 3741868 h 3758646"/>
              <a:gd name="connsiteX0" fmla="*/ 2158070 w 4636793"/>
              <a:gd name="connsiteY0" fmla="*/ 3758646 h 3758646"/>
              <a:gd name="connsiteX1" fmla="*/ 2158070 w 4636793"/>
              <a:gd name="connsiteY1" fmla="*/ 1208393 h 3758646"/>
              <a:gd name="connsiteX2" fmla="*/ 1763787 w 4636793"/>
              <a:gd name="connsiteY2" fmla="*/ 621163 h 3758646"/>
              <a:gd name="connsiteX3" fmla="*/ 27266 w 4636793"/>
              <a:gd name="connsiteY3" fmla="*/ 394661 h 3758646"/>
              <a:gd name="connsiteX4" fmla="*/ 975222 w 4636793"/>
              <a:gd name="connsiteY4" fmla="*/ 50712 h 3758646"/>
              <a:gd name="connsiteX5" fmla="*/ 4414708 w 4636793"/>
              <a:gd name="connsiteY5" fmla="*/ 42323 h 3758646"/>
              <a:gd name="connsiteX6" fmla="*/ 4129483 w 4636793"/>
              <a:gd name="connsiteY6" fmla="*/ 436606 h 3758646"/>
              <a:gd name="connsiteX7" fmla="*/ 2770466 w 4636793"/>
              <a:gd name="connsiteY7" fmla="*/ 679886 h 3758646"/>
              <a:gd name="connsiteX8" fmla="*/ 2518796 w 4636793"/>
              <a:gd name="connsiteY8" fmla="*/ 3741868 h 3758646"/>
              <a:gd name="connsiteX0" fmla="*/ 2158070 w 4643181"/>
              <a:gd name="connsiteY0" fmla="*/ 3758646 h 3758646"/>
              <a:gd name="connsiteX1" fmla="*/ 2158070 w 4643181"/>
              <a:gd name="connsiteY1" fmla="*/ 1208393 h 3758646"/>
              <a:gd name="connsiteX2" fmla="*/ 1763787 w 4643181"/>
              <a:gd name="connsiteY2" fmla="*/ 621163 h 3758646"/>
              <a:gd name="connsiteX3" fmla="*/ 27266 w 4643181"/>
              <a:gd name="connsiteY3" fmla="*/ 394661 h 3758646"/>
              <a:gd name="connsiteX4" fmla="*/ 975222 w 4643181"/>
              <a:gd name="connsiteY4" fmla="*/ 50712 h 3758646"/>
              <a:gd name="connsiteX5" fmla="*/ 4414708 w 4643181"/>
              <a:gd name="connsiteY5" fmla="*/ 42323 h 3758646"/>
              <a:gd name="connsiteX6" fmla="*/ 4129483 w 4643181"/>
              <a:gd name="connsiteY6" fmla="*/ 436606 h 3758646"/>
              <a:gd name="connsiteX7" fmla="*/ 2577519 w 4643181"/>
              <a:gd name="connsiteY7" fmla="*/ 1183226 h 3758646"/>
              <a:gd name="connsiteX8" fmla="*/ 2518796 w 4643181"/>
              <a:gd name="connsiteY8" fmla="*/ 3741868 h 3758646"/>
              <a:gd name="connsiteX0" fmla="*/ 2158070 w 4643181"/>
              <a:gd name="connsiteY0" fmla="*/ 3758646 h 3758646"/>
              <a:gd name="connsiteX1" fmla="*/ 2158070 w 4643181"/>
              <a:gd name="connsiteY1" fmla="*/ 1208393 h 3758646"/>
              <a:gd name="connsiteX2" fmla="*/ 1763787 w 4643181"/>
              <a:gd name="connsiteY2" fmla="*/ 621163 h 3758646"/>
              <a:gd name="connsiteX3" fmla="*/ 27266 w 4643181"/>
              <a:gd name="connsiteY3" fmla="*/ 394661 h 3758646"/>
              <a:gd name="connsiteX4" fmla="*/ 975222 w 4643181"/>
              <a:gd name="connsiteY4" fmla="*/ 50712 h 3758646"/>
              <a:gd name="connsiteX5" fmla="*/ 4414708 w 4643181"/>
              <a:gd name="connsiteY5" fmla="*/ 42323 h 3758646"/>
              <a:gd name="connsiteX6" fmla="*/ 4129483 w 4643181"/>
              <a:gd name="connsiteY6" fmla="*/ 436606 h 3758646"/>
              <a:gd name="connsiteX7" fmla="*/ 2577519 w 4643181"/>
              <a:gd name="connsiteY7" fmla="*/ 1183226 h 3758646"/>
              <a:gd name="connsiteX8" fmla="*/ 2518796 w 4643181"/>
              <a:gd name="connsiteY8" fmla="*/ 3741868 h 3758646"/>
              <a:gd name="connsiteX0" fmla="*/ 2158070 w 4643181"/>
              <a:gd name="connsiteY0" fmla="*/ 3758646 h 3758646"/>
              <a:gd name="connsiteX1" fmla="*/ 2158070 w 4643181"/>
              <a:gd name="connsiteY1" fmla="*/ 1208393 h 3758646"/>
              <a:gd name="connsiteX2" fmla="*/ 1763787 w 4643181"/>
              <a:gd name="connsiteY2" fmla="*/ 621163 h 3758646"/>
              <a:gd name="connsiteX3" fmla="*/ 27266 w 4643181"/>
              <a:gd name="connsiteY3" fmla="*/ 394661 h 3758646"/>
              <a:gd name="connsiteX4" fmla="*/ 975222 w 4643181"/>
              <a:gd name="connsiteY4" fmla="*/ 50712 h 3758646"/>
              <a:gd name="connsiteX5" fmla="*/ 4414708 w 4643181"/>
              <a:gd name="connsiteY5" fmla="*/ 42323 h 3758646"/>
              <a:gd name="connsiteX6" fmla="*/ 4129483 w 4643181"/>
              <a:gd name="connsiteY6" fmla="*/ 436606 h 3758646"/>
              <a:gd name="connsiteX7" fmla="*/ 2577519 w 4643181"/>
              <a:gd name="connsiteY7" fmla="*/ 1183226 h 3758646"/>
              <a:gd name="connsiteX8" fmla="*/ 2518796 w 4643181"/>
              <a:gd name="connsiteY8" fmla="*/ 3741868 h 3758646"/>
              <a:gd name="connsiteX0" fmla="*/ 2158070 w 4643181"/>
              <a:gd name="connsiteY0" fmla="*/ 3758646 h 3758646"/>
              <a:gd name="connsiteX1" fmla="*/ 2158070 w 4643181"/>
              <a:gd name="connsiteY1" fmla="*/ 1208393 h 3758646"/>
              <a:gd name="connsiteX2" fmla="*/ 1763787 w 4643181"/>
              <a:gd name="connsiteY2" fmla="*/ 621163 h 3758646"/>
              <a:gd name="connsiteX3" fmla="*/ 27266 w 4643181"/>
              <a:gd name="connsiteY3" fmla="*/ 394661 h 3758646"/>
              <a:gd name="connsiteX4" fmla="*/ 975222 w 4643181"/>
              <a:gd name="connsiteY4" fmla="*/ 50712 h 3758646"/>
              <a:gd name="connsiteX5" fmla="*/ 4414708 w 4643181"/>
              <a:gd name="connsiteY5" fmla="*/ 42323 h 3758646"/>
              <a:gd name="connsiteX6" fmla="*/ 4129483 w 4643181"/>
              <a:gd name="connsiteY6" fmla="*/ 436606 h 3758646"/>
              <a:gd name="connsiteX7" fmla="*/ 2577519 w 4643181"/>
              <a:gd name="connsiteY7" fmla="*/ 1183226 h 3758646"/>
              <a:gd name="connsiteX8" fmla="*/ 2518796 w 4643181"/>
              <a:gd name="connsiteY8" fmla="*/ 3741868 h 3758646"/>
              <a:gd name="connsiteX0" fmla="*/ 2158070 w 4451981"/>
              <a:gd name="connsiteY0" fmla="*/ 3776218 h 3776218"/>
              <a:gd name="connsiteX1" fmla="*/ 2158070 w 4451981"/>
              <a:gd name="connsiteY1" fmla="*/ 1225965 h 3776218"/>
              <a:gd name="connsiteX2" fmla="*/ 1763787 w 4451981"/>
              <a:gd name="connsiteY2" fmla="*/ 638735 h 3776218"/>
              <a:gd name="connsiteX3" fmla="*/ 27266 w 4451981"/>
              <a:gd name="connsiteY3" fmla="*/ 412233 h 3776218"/>
              <a:gd name="connsiteX4" fmla="*/ 975222 w 4451981"/>
              <a:gd name="connsiteY4" fmla="*/ 68284 h 3776218"/>
              <a:gd name="connsiteX5" fmla="*/ 4414708 w 4451981"/>
              <a:gd name="connsiteY5" fmla="*/ 59895 h 3776218"/>
              <a:gd name="connsiteX6" fmla="*/ 2787244 w 4451981"/>
              <a:gd name="connsiteY6" fmla="*/ 705847 h 3776218"/>
              <a:gd name="connsiteX7" fmla="*/ 2577519 w 4451981"/>
              <a:gd name="connsiteY7" fmla="*/ 1200798 h 3776218"/>
              <a:gd name="connsiteX8" fmla="*/ 2518796 w 4451981"/>
              <a:gd name="connsiteY8" fmla="*/ 3759440 h 3776218"/>
              <a:gd name="connsiteX0" fmla="*/ 2158070 w 4451981"/>
              <a:gd name="connsiteY0" fmla="*/ 3776218 h 3776218"/>
              <a:gd name="connsiteX1" fmla="*/ 2158070 w 4451981"/>
              <a:gd name="connsiteY1" fmla="*/ 1225965 h 3776218"/>
              <a:gd name="connsiteX2" fmla="*/ 1763787 w 4451981"/>
              <a:gd name="connsiteY2" fmla="*/ 638735 h 3776218"/>
              <a:gd name="connsiteX3" fmla="*/ 27266 w 4451981"/>
              <a:gd name="connsiteY3" fmla="*/ 412233 h 3776218"/>
              <a:gd name="connsiteX4" fmla="*/ 975222 w 4451981"/>
              <a:gd name="connsiteY4" fmla="*/ 68284 h 3776218"/>
              <a:gd name="connsiteX5" fmla="*/ 4414708 w 4451981"/>
              <a:gd name="connsiteY5" fmla="*/ 59895 h 3776218"/>
              <a:gd name="connsiteX6" fmla="*/ 2787244 w 4451981"/>
              <a:gd name="connsiteY6" fmla="*/ 705847 h 3776218"/>
              <a:gd name="connsiteX7" fmla="*/ 2577519 w 4451981"/>
              <a:gd name="connsiteY7" fmla="*/ 1200798 h 3776218"/>
              <a:gd name="connsiteX8" fmla="*/ 2518796 w 4451981"/>
              <a:gd name="connsiteY8" fmla="*/ 3759440 h 3776218"/>
              <a:gd name="connsiteX0" fmla="*/ 2158070 w 4451981"/>
              <a:gd name="connsiteY0" fmla="*/ 3776218 h 3776218"/>
              <a:gd name="connsiteX1" fmla="*/ 2158070 w 4451981"/>
              <a:gd name="connsiteY1" fmla="*/ 1225965 h 3776218"/>
              <a:gd name="connsiteX2" fmla="*/ 1763787 w 4451981"/>
              <a:gd name="connsiteY2" fmla="*/ 638735 h 3776218"/>
              <a:gd name="connsiteX3" fmla="*/ 27266 w 4451981"/>
              <a:gd name="connsiteY3" fmla="*/ 412233 h 3776218"/>
              <a:gd name="connsiteX4" fmla="*/ 975222 w 4451981"/>
              <a:gd name="connsiteY4" fmla="*/ 68284 h 3776218"/>
              <a:gd name="connsiteX5" fmla="*/ 4414708 w 4451981"/>
              <a:gd name="connsiteY5" fmla="*/ 59895 h 3776218"/>
              <a:gd name="connsiteX6" fmla="*/ 2787244 w 4451981"/>
              <a:gd name="connsiteY6" fmla="*/ 705847 h 3776218"/>
              <a:gd name="connsiteX7" fmla="*/ 2577519 w 4451981"/>
              <a:gd name="connsiteY7" fmla="*/ 1200798 h 3776218"/>
              <a:gd name="connsiteX8" fmla="*/ 2518796 w 4451981"/>
              <a:gd name="connsiteY8" fmla="*/ 3759440 h 3776218"/>
              <a:gd name="connsiteX0" fmla="*/ 2158070 w 4451981"/>
              <a:gd name="connsiteY0" fmla="*/ 3776218 h 3776218"/>
              <a:gd name="connsiteX1" fmla="*/ 2158070 w 4451981"/>
              <a:gd name="connsiteY1" fmla="*/ 1225965 h 3776218"/>
              <a:gd name="connsiteX2" fmla="*/ 1763787 w 4451981"/>
              <a:gd name="connsiteY2" fmla="*/ 638735 h 3776218"/>
              <a:gd name="connsiteX3" fmla="*/ 27266 w 4451981"/>
              <a:gd name="connsiteY3" fmla="*/ 412233 h 3776218"/>
              <a:gd name="connsiteX4" fmla="*/ 975222 w 4451981"/>
              <a:gd name="connsiteY4" fmla="*/ 68284 h 3776218"/>
              <a:gd name="connsiteX5" fmla="*/ 4414708 w 4451981"/>
              <a:gd name="connsiteY5" fmla="*/ 59895 h 3776218"/>
              <a:gd name="connsiteX6" fmla="*/ 2787244 w 4451981"/>
              <a:gd name="connsiteY6" fmla="*/ 705847 h 3776218"/>
              <a:gd name="connsiteX7" fmla="*/ 2577519 w 4451981"/>
              <a:gd name="connsiteY7" fmla="*/ 1200798 h 3776218"/>
              <a:gd name="connsiteX8" fmla="*/ 2518796 w 4451981"/>
              <a:gd name="connsiteY8" fmla="*/ 3759440 h 3776218"/>
              <a:gd name="connsiteX0" fmla="*/ 2158070 w 4453400"/>
              <a:gd name="connsiteY0" fmla="*/ 3770266 h 3770266"/>
              <a:gd name="connsiteX1" fmla="*/ 2158070 w 4453400"/>
              <a:gd name="connsiteY1" fmla="*/ 1220013 h 3770266"/>
              <a:gd name="connsiteX2" fmla="*/ 1763787 w 4453400"/>
              <a:gd name="connsiteY2" fmla="*/ 632783 h 3770266"/>
              <a:gd name="connsiteX3" fmla="*/ 27266 w 4453400"/>
              <a:gd name="connsiteY3" fmla="*/ 406281 h 3770266"/>
              <a:gd name="connsiteX4" fmla="*/ 975222 w 4453400"/>
              <a:gd name="connsiteY4" fmla="*/ 62332 h 3770266"/>
              <a:gd name="connsiteX5" fmla="*/ 4414708 w 4453400"/>
              <a:gd name="connsiteY5" fmla="*/ 53943 h 3770266"/>
              <a:gd name="connsiteX6" fmla="*/ 2812411 w 4453400"/>
              <a:gd name="connsiteY6" fmla="*/ 616006 h 3770266"/>
              <a:gd name="connsiteX7" fmla="*/ 2577519 w 4453400"/>
              <a:gd name="connsiteY7" fmla="*/ 1194846 h 3770266"/>
              <a:gd name="connsiteX8" fmla="*/ 2518796 w 4453400"/>
              <a:gd name="connsiteY8" fmla="*/ 3753488 h 3770266"/>
              <a:gd name="connsiteX0" fmla="*/ 2158070 w 4453400"/>
              <a:gd name="connsiteY0" fmla="*/ 3770266 h 3770266"/>
              <a:gd name="connsiteX1" fmla="*/ 2158070 w 4453400"/>
              <a:gd name="connsiteY1" fmla="*/ 1220013 h 3770266"/>
              <a:gd name="connsiteX2" fmla="*/ 1763787 w 4453400"/>
              <a:gd name="connsiteY2" fmla="*/ 632783 h 3770266"/>
              <a:gd name="connsiteX3" fmla="*/ 27266 w 4453400"/>
              <a:gd name="connsiteY3" fmla="*/ 406281 h 3770266"/>
              <a:gd name="connsiteX4" fmla="*/ 975222 w 4453400"/>
              <a:gd name="connsiteY4" fmla="*/ 62332 h 3770266"/>
              <a:gd name="connsiteX5" fmla="*/ 4414708 w 4453400"/>
              <a:gd name="connsiteY5" fmla="*/ 53943 h 3770266"/>
              <a:gd name="connsiteX6" fmla="*/ 2812411 w 4453400"/>
              <a:gd name="connsiteY6" fmla="*/ 616006 h 3770266"/>
              <a:gd name="connsiteX7" fmla="*/ 2577519 w 4453400"/>
              <a:gd name="connsiteY7" fmla="*/ 1194846 h 3770266"/>
              <a:gd name="connsiteX8" fmla="*/ 2518796 w 4453400"/>
              <a:gd name="connsiteY8" fmla="*/ 3753488 h 3770266"/>
              <a:gd name="connsiteX0" fmla="*/ 2158070 w 4455768"/>
              <a:gd name="connsiteY0" fmla="*/ 3770266 h 3770266"/>
              <a:gd name="connsiteX1" fmla="*/ 2158070 w 4455768"/>
              <a:gd name="connsiteY1" fmla="*/ 1220013 h 3770266"/>
              <a:gd name="connsiteX2" fmla="*/ 1763787 w 4455768"/>
              <a:gd name="connsiteY2" fmla="*/ 632783 h 3770266"/>
              <a:gd name="connsiteX3" fmla="*/ 27266 w 4455768"/>
              <a:gd name="connsiteY3" fmla="*/ 406281 h 3770266"/>
              <a:gd name="connsiteX4" fmla="*/ 975222 w 4455768"/>
              <a:gd name="connsiteY4" fmla="*/ 62332 h 3770266"/>
              <a:gd name="connsiteX5" fmla="*/ 4414708 w 4455768"/>
              <a:gd name="connsiteY5" fmla="*/ 53943 h 3770266"/>
              <a:gd name="connsiteX6" fmla="*/ 2812411 w 4455768"/>
              <a:gd name="connsiteY6" fmla="*/ 616006 h 3770266"/>
              <a:gd name="connsiteX7" fmla="*/ 2577519 w 4455768"/>
              <a:gd name="connsiteY7" fmla="*/ 1194846 h 3770266"/>
              <a:gd name="connsiteX8" fmla="*/ 2518796 w 4455768"/>
              <a:gd name="connsiteY8" fmla="*/ 3753488 h 3770266"/>
              <a:gd name="connsiteX0" fmla="*/ 2158070 w 4571415"/>
              <a:gd name="connsiteY0" fmla="*/ 3749879 h 3749879"/>
              <a:gd name="connsiteX1" fmla="*/ 2158070 w 4571415"/>
              <a:gd name="connsiteY1" fmla="*/ 1199626 h 3749879"/>
              <a:gd name="connsiteX2" fmla="*/ 1763787 w 4571415"/>
              <a:gd name="connsiteY2" fmla="*/ 612396 h 3749879"/>
              <a:gd name="connsiteX3" fmla="*/ 27266 w 4571415"/>
              <a:gd name="connsiteY3" fmla="*/ 385894 h 3749879"/>
              <a:gd name="connsiteX4" fmla="*/ 975222 w 4571415"/>
              <a:gd name="connsiteY4" fmla="*/ 41945 h 3749879"/>
              <a:gd name="connsiteX5" fmla="*/ 4414708 w 4571415"/>
              <a:gd name="connsiteY5" fmla="*/ 33556 h 3749879"/>
              <a:gd name="connsiteX6" fmla="*/ 3869423 w 4571415"/>
              <a:gd name="connsiteY6" fmla="*/ 293615 h 3749879"/>
              <a:gd name="connsiteX7" fmla="*/ 2812411 w 4571415"/>
              <a:gd name="connsiteY7" fmla="*/ 595619 h 3749879"/>
              <a:gd name="connsiteX8" fmla="*/ 2577519 w 4571415"/>
              <a:gd name="connsiteY8" fmla="*/ 1174459 h 3749879"/>
              <a:gd name="connsiteX9" fmla="*/ 2518796 w 4571415"/>
              <a:gd name="connsiteY9" fmla="*/ 3733101 h 3749879"/>
              <a:gd name="connsiteX0" fmla="*/ 2158070 w 4599482"/>
              <a:gd name="connsiteY0" fmla="*/ 3758646 h 3758646"/>
              <a:gd name="connsiteX1" fmla="*/ 2158070 w 4599482"/>
              <a:gd name="connsiteY1" fmla="*/ 1208393 h 3758646"/>
              <a:gd name="connsiteX2" fmla="*/ 1763787 w 4599482"/>
              <a:gd name="connsiteY2" fmla="*/ 621163 h 3758646"/>
              <a:gd name="connsiteX3" fmla="*/ 27266 w 4599482"/>
              <a:gd name="connsiteY3" fmla="*/ 394661 h 3758646"/>
              <a:gd name="connsiteX4" fmla="*/ 975222 w 4599482"/>
              <a:gd name="connsiteY4" fmla="*/ 50712 h 3758646"/>
              <a:gd name="connsiteX5" fmla="*/ 4414708 w 4599482"/>
              <a:gd name="connsiteY5" fmla="*/ 42323 h 3758646"/>
              <a:gd name="connsiteX6" fmla="*/ 3995258 w 4599482"/>
              <a:gd name="connsiteY6" fmla="*/ 436606 h 3758646"/>
              <a:gd name="connsiteX7" fmla="*/ 2812411 w 4599482"/>
              <a:gd name="connsiteY7" fmla="*/ 604386 h 3758646"/>
              <a:gd name="connsiteX8" fmla="*/ 2577519 w 4599482"/>
              <a:gd name="connsiteY8" fmla="*/ 1183226 h 3758646"/>
              <a:gd name="connsiteX9" fmla="*/ 2518796 w 4599482"/>
              <a:gd name="connsiteY9" fmla="*/ 3741868 h 3758646"/>
              <a:gd name="connsiteX0" fmla="*/ 2158070 w 4630557"/>
              <a:gd name="connsiteY0" fmla="*/ 3763233 h 3763233"/>
              <a:gd name="connsiteX1" fmla="*/ 2158070 w 4630557"/>
              <a:gd name="connsiteY1" fmla="*/ 1212980 h 3763233"/>
              <a:gd name="connsiteX2" fmla="*/ 1763787 w 4630557"/>
              <a:gd name="connsiteY2" fmla="*/ 625750 h 3763233"/>
              <a:gd name="connsiteX3" fmla="*/ 27266 w 4630557"/>
              <a:gd name="connsiteY3" fmla="*/ 399248 h 3763233"/>
              <a:gd name="connsiteX4" fmla="*/ 975222 w 4630557"/>
              <a:gd name="connsiteY4" fmla="*/ 55299 h 3763233"/>
              <a:gd name="connsiteX5" fmla="*/ 4414708 w 4630557"/>
              <a:gd name="connsiteY5" fmla="*/ 46910 h 3763233"/>
              <a:gd name="connsiteX6" fmla="*/ 4112704 w 4630557"/>
              <a:gd name="connsiteY6" fmla="*/ 508305 h 3763233"/>
              <a:gd name="connsiteX7" fmla="*/ 2812411 w 4630557"/>
              <a:gd name="connsiteY7" fmla="*/ 608973 h 3763233"/>
              <a:gd name="connsiteX8" fmla="*/ 2577519 w 4630557"/>
              <a:gd name="connsiteY8" fmla="*/ 1187813 h 3763233"/>
              <a:gd name="connsiteX9" fmla="*/ 2518796 w 4630557"/>
              <a:gd name="connsiteY9" fmla="*/ 3746455 h 3763233"/>
              <a:gd name="connsiteX0" fmla="*/ 2153798 w 4271108"/>
              <a:gd name="connsiteY0" fmla="*/ 3753031 h 3753031"/>
              <a:gd name="connsiteX1" fmla="*/ 2153798 w 4271108"/>
              <a:gd name="connsiteY1" fmla="*/ 1202778 h 3753031"/>
              <a:gd name="connsiteX2" fmla="*/ 1759515 w 4271108"/>
              <a:gd name="connsiteY2" fmla="*/ 615548 h 3753031"/>
              <a:gd name="connsiteX3" fmla="*/ 22994 w 4271108"/>
              <a:gd name="connsiteY3" fmla="*/ 389046 h 3753031"/>
              <a:gd name="connsiteX4" fmla="*/ 970950 w 4271108"/>
              <a:gd name="connsiteY4" fmla="*/ 45097 h 3753031"/>
              <a:gd name="connsiteX5" fmla="*/ 3814818 w 4271108"/>
              <a:gd name="connsiteY5" fmla="*/ 53486 h 3753031"/>
              <a:gd name="connsiteX6" fmla="*/ 4108432 w 4271108"/>
              <a:gd name="connsiteY6" fmla="*/ 498103 h 3753031"/>
              <a:gd name="connsiteX7" fmla="*/ 2808139 w 4271108"/>
              <a:gd name="connsiteY7" fmla="*/ 598771 h 3753031"/>
              <a:gd name="connsiteX8" fmla="*/ 2573247 w 4271108"/>
              <a:gd name="connsiteY8" fmla="*/ 1177611 h 3753031"/>
              <a:gd name="connsiteX9" fmla="*/ 2514524 w 4271108"/>
              <a:gd name="connsiteY9" fmla="*/ 3736253 h 3753031"/>
              <a:gd name="connsiteX0" fmla="*/ 2153798 w 4735804"/>
              <a:gd name="connsiteY0" fmla="*/ 3749903 h 3749903"/>
              <a:gd name="connsiteX1" fmla="*/ 2153798 w 4735804"/>
              <a:gd name="connsiteY1" fmla="*/ 1199650 h 3749903"/>
              <a:gd name="connsiteX2" fmla="*/ 1759515 w 4735804"/>
              <a:gd name="connsiteY2" fmla="*/ 612420 h 3749903"/>
              <a:gd name="connsiteX3" fmla="*/ 22994 w 4735804"/>
              <a:gd name="connsiteY3" fmla="*/ 385918 h 3749903"/>
              <a:gd name="connsiteX4" fmla="*/ 970950 w 4735804"/>
              <a:gd name="connsiteY4" fmla="*/ 41969 h 3749903"/>
              <a:gd name="connsiteX5" fmla="*/ 3814818 w 4735804"/>
              <a:gd name="connsiteY5" fmla="*/ 50358 h 3749903"/>
              <a:gd name="connsiteX6" fmla="*/ 4662105 w 4735804"/>
              <a:gd name="connsiteY6" fmla="*/ 444641 h 3749903"/>
              <a:gd name="connsiteX7" fmla="*/ 2808139 w 4735804"/>
              <a:gd name="connsiteY7" fmla="*/ 595643 h 3749903"/>
              <a:gd name="connsiteX8" fmla="*/ 2573247 w 4735804"/>
              <a:gd name="connsiteY8" fmla="*/ 1174483 h 3749903"/>
              <a:gd name="connsiteX9" fmla="*/ 2514524 w 4735804"/>
              <a:gd name="connsiteY9" fmla="*/ 3733125 h 3749903"/>
              <a:gd name="connsiteX0" fmla="*/ 2153798 w 4735804"/>
              <a:gd name="connsiteY0" fmla="*/ 3749903 h 3749903"/>
              <a:gd name="connsiteX1" fmla="*/ 2153798 w 4735804"/>
              <a:gd name="connsiteY1" fmla="*/ 1199650 h 3749903"/>
              <a:gd name="connsiteX2" fmla="*/ 1759515 w 4735804"/>
              <a:gd name="connsiteY2" fmla="*/ 612420 h 3749903"/>
              <a:gd name="connsiteX3" fmla="*/ 22994 w 4735804"/>
              <a:gd name="connsiteY3" fmla="*/ 385918 h 3749903"/>
              <a:gd name="connsiteX4" fmla="*/ 970950 w 4735804"/>
              <a:gd name="connsiteY4" fmla="*/ 41969 h 3749903"/>
              <a:gd name="connsiteX5" fmla="*/ 3814818 w 4735804"/>
              <a:gd name="connsiteY5" fmla="*/ 50358 h 3749903"/>
              <a:gd name="connsiteX6" fmla="*/ 4662105 w 4735804"/>
              <a:gd name="connsiteY6" fmla="*/ 444641 h 3749903"/>
              <a:gd name="connsiteX7" fmla="*/ 2808139 w 4735804"/>
              <a:gd name="connsiteY7" fmla="*/ 595643 h 3749903"/>
              <a:gd name="connsiteX8" fmla="*/ 2573247 w 4735804"/>
              <a:gd name="connsiteY8" fmla="*/ 1174483 h 3749903"/>
              <a:gd name="connsiteX9" fmla="*/ 2514524 w 4735804"/>
              <a:gd name="connsiteY9" fmla="*/ 3733125 h 374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35804" h="3749903">
                <a:moveTo>
                  <a:pt x="2153798" y="3749903"/>
                </a:moveTo>
                <a:cubicBezTo>
                  <a:pt x="2191548" y="2734136"/>
                  <a:pt x="2219512" y="1722564"/>
                  <a:pt x="2153798" y="1199650"/>
                </a:cubicBezTo>
                <a:cubicBezTo>
                  <a:pt x="2088084" y="676736"/>
                  <a:pt x="2114649" y="748042"/>
                  <a:pt x="1759515" y="612420"/>
                </a:cubicBezTo>
                <a:cubicBezTo>
                  <a:pt x="1404381" y="476798"/>
                  <a:pt x="154421" y="480993"/>
                  <a:pt x="22994" y="385918"/>
                </a:cubicBezTo>
                <a:cubicBezTo>
                  <a:pt x="-108433" y="290843"/>
                  <a:pt x="338979" y="97896"/>
                  <a:pt x="970950" y="41969"/>
                </a:cubicBezTo>
                <a:cubicBezTo>
                  <a:pt x="1602921" y="-13958"/>
                  <a:pt x="3199626" y="-16754"/>
                  <a:pt x="3814818" y="50358"/>
                </a:cubicBezTo>
                <a:cubicBezTo>
                  <a:pt x="4430011" y="117470"/>
                  <a:pt x="4929155" y="350964"/>
                  <a:pt x="4662105" y="444641"/>
                </a:cubicBezTo>
                <a:cubicBezTo>
                  <a:pt x="4395055" y="538318"/>
                  <a:pt x="3023456" y="448836"/>
                  <a:pt x="2808139" y="595643"/>
                </a:cubicBezTo>
                <a:cubicBezTo>
                  <a:pt x="2535497" y="752237"/>
                  <a:pt x="2581637" y="480994"/>
                  <a:pt x="2573247" y="1174483"/>
                </a:cubicBezTo>
                <a:cubicBezTo>
                  <a:pt x="2531301" y="1540801"/>
                  <a:pt x="2583034" y="3214406"/>
                  <a:pt x="2514524" y="3733125"/>
                </a:cubicBezTo>
              </a:path>
            </a:pathLst>
          </a:custGeom>
          <a:gradFill>
            <a:gsLst>
              <a:gs pos="0">
                <a:srgbClr val="90182B"/>
              </a:gs>
              <a:gs pos="98000">
                <a:srgbClr val="0080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lv-LV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Līderības attīstība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E1660308-7F77-473F-A8DD-51DA728BE4C6}"/>
              </a:ext>
            </a:extLst>
          </p:cNvPr>
          <p:cNvSpPr/>
          <p:nvPr/>
        </p:nvSpPr>
        <p:spPr>
          <a:xfrm>
            <a:off x="6059476" y="2385845"/>
            <a:ext cx="2126767" cy="4193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Specializētās maģistra programmas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: Rounded Corners 44">
            <a:extLst>
              <a:ext uri="{FF2B5EF4-FFF2-40B4-BE49-F238E27FC236}">
                <a16:creationId xmlns:a16="http://schemas.microsoft.com/office/drawing/2014/main" id="{A6F156E4-8C97-4106-8915-2D85D14156D0}"/>
              </a:ext>
            </a:extLst>
          </p:cNvPr>
          <p:cNvSpPr/>
          <p:nvPr/>
        </p:nvSpPr>
        <p:spPr>
          <a:xfrm>
            <a:off x="9361586" y="2359381"/>
            <a:ext cx="2199599" cy="3378363"/>
          </a:xfrm>
          <a:custGeom>
            <a:avLst/>
            <a:gdLst>
              <a:gd name="connsiteX0" fmla="*/ 0 w 1653309"/>
              <a:gd name="connsiteY0" fmla="*/ 275557 h 2890982"/>
              <a:gd name="connsiteX1" fmla="*/ 275557 w 1653309"/>
              <a:gd name="connsiteY1" fmla="*/ 0 h 2890982"/>
              <a:gd name="connsiteX2" fmla="*/ 1377752 w 1653309"/>
              <a:gd name="connsiteY2" fmla="*/ 0 h 2890982"/>
              <a:gd name="connsiteX3" fmla="*/ 1653309 w 1653309"/>
              <a:gd name="connsiteY3" fmla="*/ 275557 h 2890982"/>
              <a:gd name="connsiteX4" fmla="*/ 1653309 w 1653309"/>
              <a:gd name="connsiteY4" fmla="*/ 2615425 h 2890982"/>
              <a:gd name="connsiteX5" fmla="*/ 1377752 w 1653309"/>
              <a:gd name="connsiteY5" fmla="*/ 2890982 h 2890982"/>
              <a:gd name="connsiteX6" fmla="*/ 275557 w 1653309"/>
              <a:gd name="connsiteY6" fmla="*/ 2890982 h 2890982"/>
              <a:gd name="connsiteX7" fmla="*/ 0 w 1653309"/>
              <a:gd name="connsiteY7" fmla="*/ 2615425 h 2890982"/>
              <a:gd name="connsiteX8" fmla="*/ 0 w 1653309"/>
              <a:gd name="connsiteY8" fmla="*/ 275557 h 2890982"/>
              <a:gd name="connsiteX0" fmla="*/ 0 w 1653309"/>
              <a:gd name="connsiteY0" fmla="*/ 275557 h 3121891"/>
              <a:gd name="connsiteX1" fmla="*/ 275557 w 1653309"/>
              <a:gd name="connsiteY1" fmla="*/ 0 h 3121891"/>
              <a:gd name="connsiteX2" fmla="*/ 1377752 w 1653309"/>
              <a:gd name="connsiteY2" fmla="*/ 0 h 3121891"/>
              <a:gd name="connsiteX3" fmla="*/ 1653309 w 1653309"/>
              <a:gd name="connsiteY3" fmla="*/ 275557 h 3121891"/>
              <a:gd name="connsiteX4" fmla="*/ 1653309 w 1653309"/>
              <a:gd name="connsiteY4" fmla="*/ 2615425 h 3121891"/>
              <a:gd name="connsiteX5" fmla="*/ 1377752 w 1653309"/>
              <a:gd name="connsiteY5" fmla="*/ 2890982 h 3121891"/>
              <a:gd name="connsiteX6" fmla="*/ 803564 w 1653309"/>
              <a:gd name="connsiteY6" fmla="*/ 3121891 h 3121891"/>
              <a:gd name="connsiteX7" fmla="*/ 275557 w 1653309"/>
              <a:gd name="connsiteY7" fmla="*/ 2890982 h 3121891"/>
              <a:gd name="connsiteX8" fmla="*/ 0 w 1653309"/>
              <a:gd name="connsiteY8" fmla="*/ 2615425 h 3121891"/>
              <a:gd name="connsiteX9" fmla="*/ 0 w 1653309"/>
              <a:gd name="connsiteY9" fmla="*/ 275557 h 3121891"/>
              <a:gd name="connsiteX0" fmla="*/ 0 w 1653309"/>
              <a:gd name="connsiteY0" fmla="*/ 275557 h 3121891"/>
              <a:gd name="connsiteX1" fmla="*/ 275557 w 1653309"/>
              <a:gd name="connsiteY1" fmla="*/ 0 h 3121891"/>
              <a:gd name="connsiteX2" fmla="*/ 1377752 w 1653309"/>
              <a:gd name="connsiteY2" fmla="*/ 0 h 3121891"/>
              <a:gd name="connsiteX3" fmla="*/ 1653309 w 1653309"/>
              <a:gd name="connsiteY3" fmla="*/ 275557 h 3121891"/>
              <a:gd name="connsiteX4" fmla="*/ 1653309 w 1653309"/>
              <a:gd name="connsiteY4" fmla="*/ 2615425 h 3121891"/>
              <a:gd name="connsiteX5" fmla="*/ 1377752 w 1653309"/>
              <a:gd name="connsiteY5" fmla="*/ 2890982 h 3121891"/>
              <a:gd name="connsiteX6" fmla="*/ 803564 w 1653309"/>
              <a:gd name="connsiteY6" fmla="*/ 3121891 h 3121891"/>
              <a:gd name="connsiteX7" fmla="*/ 275557 w 1653309"/>
              <a:gd name="connsiteY7" fmla="*/ 2890982 h 3121891"/>
              <a:gd name="connsiteX8" fmla="*/ 304800 w 1653309"/>
              <a:gd name="connsiteY8" fmla="*/ 2504588 h 3121891"/>
              <a:gd name="connsiteX9" fmla="*/ 0 w 1653309"/>
              <a:gd name="connsiteY9" fmla="*/ 275557 h 3121891"/>
              <a:gd name="connsiteX0" fmla="*/ 0 w 1653309"/>
              <a:gd name="connsiteY0" fmla="*/ 275557 h 3121891"/>
              <a:gd name="connsiteX1" fmla="*/ 275557 w 1653309"/>
              <a:gd name="connsiteY1" fmla="*/ 0 h 3121891"/>
              <a:gd name="connsiteX2" fmla="*/ 1377752 w 1653309"/>
              <a:gd name="connsiteY2" fmla="*/ 0 h 3121891"/>
              <a:gd name="connsiteX3" fmla="*/ 1653309 w 1653309"/>
              <a:gd name="connsiteY3" fmla="*/ 275557 h 3121891"/>
              <a:gd name="connsiteX4" fmla="*/ 1653309 w 1653309"/>
              <a:gd name="connsiteY4" fmla="*/ 2615425 h 3121891"/>
              <a:gd name="connsiteX5" fmla="*/ 1377752 w 1653309"/>
              <a:gd name="connsiteY5" fmla="*/ 2890982 h 3121891"/>
              <a:gd name="connsiteX6" fmla="*/ 803564 w 1653309"/>
              <a:gd name="connsiteY6" fmla="*/ 3121891 h 3121891"/>
              <a:gd name="connsiteX7" fmla="*/ 304800 w 1653309"/>
              <a:gd name="connsiteY7" fmla="*/ 2504588 h 3121891"/>
              <a:gd name="connsiteX8" fmla="*/ 0 w 1653309"/>
              <a:gd name="connsiteY8" fmla="*/ 275557 h 3121891"/>
              <a:gd name="connsiteX0" fmla="*/ 0 w 1653309"/>
              <a:gd name="connsiteY0" fmla="*/ 275557 h 3125016"/>
              <a:gd name="connsiteX1" fmla="*/ 275557 w 1653309"/>
              <a:gd name="connsiteY1" fmla="*/ 0 h 3125016"/>
              <a:gd name="connsiteX2" fmla="*/ 1377752 w 1653309"/>
              <a:gd name="connsiteY2" fmla="*/ 0 h 3125016"/>
              <a:gd name="connsiteX3" fmla="*/ 1653309 w 1653309"/>
              <a:gd name="connsiteY3" fmla="*/ 275557 h 3125016"/>
              <a:gd name="connsiteX4" fmla="*/ 1653309 w 1653309"/>
              <a:gd name="connsiteY4" fmla="*/ 2615425 h 3125016"/>
              <a:gd name="connsiteX5" fmla="*/ 803564 w 1653309"/>
              <a:gd name="connsiteY5" fmla="*/ 3121891 h 3125016"/>
              <a:gd name="connsiteX6" fmla="*/ 304800 w 1653309"/>
              <a:gd name="connsiteY6" fmla="*/ 2504588 h 3125016"/>
              <a:gd name="connsiteX7" fmla="*/ 0 w 1653309"/>
              <a:gd name="connsiteY7" fmla="*/ 275557 h 3125016"/>
              <a:gd name="connsiteX0" fmla="*/ 0 w 1653309"/>
              <a:gd name="connsiteY0" fmla="*/ 275557 h 3123231"/>
              <a:gd name="connsiteX1" fmla="*/ 275557 w 1653309"/>
              <a:gd name="connsiteY1" fmla="*/ 0 h 3123231"/>
              <a:gd name="connsiteX2" fmla="*/ 1377752 w 1653309"/>
              <a:gd name="connsiteY2" fmla="*/ 0 h 3123231"/>
              <a:gd name="connsiteX3" fmla="*/ 1653309 w 1653309"/>
              <a:gd name="connsiteY3" fmla="*/ 275557 h 3123231"/>
              <a:gd name="connsiteX4" fmla="*/ 1209963 w 1653309"/>
              <a:gd name="connsiteY4" fmla="*/ 2495352 h 3123231"/>
              <a:gd name="connsiteX5" fmla="*/ 803564 w 1653309"/>
              <a:gd name="connsiteY5" fmla="*/ 3121891 h 3123231"/>
              <a:gd name="connsiteX6" fmla="*/ 304800 w 1653309"/>
              <a:gd name="connsiteY6" fmla="*/ 2504588 h 3123231"/>
              <a:gd name="connsiteX7" fmla="*/ 0 w 1653309"/>
              <a:gd name="connsiteY7" fmla="*/ 275557 h 3123231"/>
              <a:gd name="connsiteX0" fmla="*/ 1397574 w 3050883"/>
              <a:gd name="connsiteY0" fmla="*/ 275557 h 3123231"/>
              <a:gd name="connsiteX1" fmla="*/ 10585 w 3050883"/>
              <a:gd name="connsiteY1" fmla="*/ 9236 h 3123231"/>
              <a:gd name="connsiteX2" fmla="*/ 2775326 w 3050883"/>
              <a:gd name="connsiteY2" fmla="*/ 0 h 3123231"/>
              <a:gd name="connsiteX3" fmla="*/ 3050883 w 3050883"/>
              <a:gd name="connsiteY3" fmla="*/ 275557 h 3123231"/>
              <a:gd name="connsiteX4" fmla="*/ 2607537 w 3050883"/>
              <a:gd name="connsiteY4" fmla="*/ 2495352 h 3123231"/>
              <a:gd name="connsiteX5" fmla="*/ 2201138 w 3050883"/>
              <a:gd name="connsiteY5" fmla="*/ 3121891 h 3123231"/>
              <a:gd name="connsiteX6" fmla="*/ 1702374 w 3050883"/>
              <a:gd name="connsiteY6" fmla="*/ 2504588 h 3123231"/>
              <a:gd name="connsiteX7" fmla="*/ 1397574 w 3050883"/>
              <a:gd name="connsiteY7" fmla="*/ 275557 h 3123231"/>
              <a:gd name="connsiteX0" fmla="*/ 31 w 3186576"/>
              <a:gd name="connsiteY0" fmla="*/ 183194 h 3123231"/>
              <a:gd name="connsiteX1" fmla="*/ 146278 w 3186576"/>
              <a:gd name="connsiteY1" fmla="*/ 9236 h 3123231"/>
              <a:gd name="connsiteX2" fmla="*/ 2911019 w 3186576"/>
              <a:gd name="connsiteY2" fmla="*/ 0 h 3123231"/>
              <a:gd name="connsiteX3" fmla="*/ 3186576 w 3186576"/>
              <a:gd name="connsiteY3" fmla="*/ 275557 h 3123231"/>
              <a:gd name="connsiteX4" fmla="*/ 2743230 w 3186576"/>
              <a:gd name="connsiteY4" fmla="*/ 2495352 h 3123231"/>
              <a:gd name="connsiteX5" fmla="*/ 2336831 w 3186576"/>
              <a:gd name="connsiteY5" fmla="*/ 3121891 h 3123231"/>
              <a:gd name="connsiteX6" fmla="*/ 1838067 w 3186576"/>
              <a:gd name="connsiteY6" fmla="*/ 2504588 h 3123231"/>
              <a:gd name="connsiteX7" fmla="*/ 31 w 3186576"/>
              <a:gd name="connsiteY7" fmla="*/ 183194 h 3123231"/>
              <a:gd name="connsiteX0" fmla="*/ 31 w 3186576"/>
              <a:gd name="connsiteY0" fmla="*/ 183194 h 3123231"/>
              <a:gd name="connsiteX1" fmla="*/ 146278 w 3186576"/>
              <a:gd name="connsiteY1" fmla="*/ 9236 h 3123231"/>
              <a:gd name="connsiteX2" fmla="*/ 2911019 w 3186576"/>
              <a:gd name="connsiteY2" fmla="*/ 0 h 3123231"/>
              <a:gd name="connsiteX3" fmla="*/ 3186576 w 3186576"/>
              <a:gd name="connsiteY3" fmla="*/ 275557 h 3123231"/>
              <a:gd name="connsiteX4" fmla="*/ 2743230 w 3186576"/>
              <a:gd name="connsiteY4" fmla="*/ 2495352 h 3123231"/>
              <a:gd name="connsiteX5" fmla="*/ 2336831 w 3186576"/>
              <a:gd name="connsiteY5" fmla="*/ 3121891 h 3123231"/>
              <a:gd name="connsiteX6" fmla="*/ 1838067 w 3186576"/>
              <a:gd name="connsiteY6" fmla="*/ 2504588 h 3123231"/>
              <a:gd name="connsiteX7" fmla="*/ 1302359 w 3186576"/>
              <a:gd name="connsiteY7" fmla="*/ 683491 h 3123231"/>
              <a:gd name="connsiteX8" fmla="*/ 31 w 3186576"/>
              <a:gd name="connsiteY8" fmla="*/ 183194 h 3123231"/>
              <a:gd name="connsiteX0" fmla="*/ 31 w 3186576"/>
              <a:gd name="connsiteY0" fmla="*/ 183194 h 3123231"/>
              <a:gd name="connsiteX1" fmla="*/ 146278 w 3186576"/>
              <a:gd name="connsiteY1" fmla="*/ 9236 h 3123231"/>
              <a:gd name="connsiteX2" fmla="*/ 2911019 w 3186576"/>
              <a:gd name="connsiteY2" fmla="*/ 0 h 3123231"/>
              <a:gd name="connsiteX3" fmla="*/ 3186576 w 3186576"/>
              <a:gd name="connsiteY3" fmla="*/ 275557 h 3123231"/>
              <a:gd name="connsiteX4" fmla="*/ 2743230 w 3186576"/>
              <a:gd name="connsiteY4" fmla="*/ 2495352 h 3123231"/>
              <a:gd name="connsiteX5" fmla="*/ 2336831 w 3186576"/>
              <a:gd name="connsiteY5" fmla="*/ 3121891 h 3123231"/>
              <a:gd name="connsiteX6" fmla="*/ 1838067 w 3186576"/>
              <a:gd name="connsiteY6" fmla="*/ 2504588 h 3123231"/>
              <a:gd name="connsiteX7" fmla="*/ 1302359 w 3186576"/>
              <a:gd name="connsiteY7" fmla="*/ 683491 h 3123231"/>
              <a:gd name="connsiteX8" fmla="*/ 31 w 3186576"/>
              <a:gd name="connsiteY8" fmla="*/ 183194 h 3123231"/>
              <a:gd name="connsiteX0" fmla="*/ 31 w 3457643"/>
              <a:gd name="connsiteY0" fmla="*/ 183194 h 3123231"/>
              <a:gd name="connsiteX1" fmla="*/ 146278 w 3457643"/>
              <a:gd name="connsiteY1" fmla="*/ 9236 h 3123231"/>
              <a:gd name="connsiteX2" fmla="*/ 2911019 w 3457643"/>
              <a:gd name="connsiteY2" fmla="*/ 0 h 3123231"/>
              <a:gd name="connsiteX3" fmla="*/ 3186576 w 3457643"/>
              <a:gd name="connsiteY3" fmla="*/ 275557 h 3123231"/>
              <a:gd name="connsiteX4" fmla="*/ 3454431 w 3457643"/>
              <a:gd name="connsiteY4" fmla="*/ 766618 h 3123231"/>
              <a:gd name="connsiteX5" fmla="*/ 2743230 w 3457643"/>
              <a:gd name="connsiteY5" fmla="*/ 2495352 h 3123231"/>
              <a:gd name="connsiteX6" fmla="*/ 2336831 w 3457643"/>
              <a:gd name="connsiteY6" fmla="*/ 3121891 h 3123231"/>
              <a:gd name="connsiteX7" fmla="*/ 1838067 w 3457643"/>
              <a:gd name="connsiteY7" fmla="*/ 2504588 h 3123231"/>
              <a:gd name="connsiteX8" fmla="*/ 1302359 w 3457643"/>
              <a:gd name="connsiteY8" fmla="*/ 683491 h 3123231"/>
              <a:gd name="connsiteX9" fmla="*/ 31 w 3457643"/>
              <a:gd name="connsiteY9" fmla="*/ 183194 h 3123231"/>
              <a:gd name="connsiteX0" fmla="*/ 31 w 4073267"/>
              <a:gd name="connsiteY0" fmla="*/ 183613 h 3123650"/>
              <a:gd name="connsiteX1" fmla="*/ 146278 w 4073267"/>
              <a:gd name="connsiteY1" fmla="*/ 9655 h 3123650"/>
              <a:gd name="connsiteX2" fmla="*/ 2911019 w 4073267"/>
              <a:gd name="connsiteY2" fmla="*/ 419 h 3123650"/>
              <a:gd name="connsiteX3" fmla="*/ 4073267 w 4073267"/>
              <a:gd name="connsiteY3" fmla="*/ 137430 h 3123650"/>
              <a:gd name="connsiteX4" fmla="*/ 3454431 w 4073267"/>
              <a:gd name="connsiteY4" fmla="*/ 767037 h 3123650"/>
              <a:gd name="connsiteX5" fmla="*/ 2743230 w 4073267"/>
              <a:gd name="connsiteY5" fmla="*/ 2495771 h 3123650"/>
              <a:gd name="connsiteX6" fmla="*/ 2336831 w 4073267"/>
              <a:gd name="connsiteY6" fmla="*/ 3122310 h 3123650"/>
              <a:gd name="connsiteX7" fmla="*/ 1838067 w 4073267"/>
              <a:gd name="connsiteY7" fmla="*/ 2505007 h 3123650"/>
              <a:gd name="connsiteX8" fmla="*/ 1302359 w 4073267"/>
              <a:gd name="connsiteY8" fmla="*/ 683910 h 3123650"/>
              <a:gd name="connsiteX9" fmla="*/ 31 w 4073267"/>
              <a:gd name="connsiteY9" fmla="*/ 183613 h 3123650"/>
              <a:gd name="connsiteX0" fmla="*/ 31 w 4073267"/>
              <a:gd name="connsiteY0" fmla="*/ 173958 h 3113995"/>
              <a:gd name="connsiteX1" fmla="*/ 146278 w 4073267"/>
              <a:gd name="connsiteY1" fmla="*/ 0 h 3113995"/>
              <a:gd name="connsiteX2" fmla="*/ 3853128 w 4073267"/>
              <a:gd name="connsiteY2" fmla="*/ 9237 h 3113995"/>
              <a:gd name="connsiteX3" fmla="*/ 4073267 w 4073267"/>
              <a:gd name="connsiteY3" fmla="*/ 127775 h 3113995"/>
              <a:gd name="connsiteX4" fmla="*/ 3454431 w 4073267"/>
              <a:gd name="connsiteY4" fmla="*/ 757382 h 3113995"/>
              <a:gd name="connsiteX5" fmla="*/ 2743230 w 4073267"/>
              <a:gd name="connsiteY5" fmla="*/ 2486116 h 3113995"/>
              <a:gd name="connsiteX6" fmla="*/ 2336831 w 4073267"/>
              <a:gd name="connsiteY6" fmla="*/ 3112655 h 3113995"/>
              <a:gd name="connsiteX7" fmla="*/ 1838067 w 4073267"/>
              <a:gd name="connsiteY7" fmla="*/ 2495352 h 3113995"/>
              <a:gd name="connsiteX8" fmla="*/ 1302359 w 4073267"/>
              <a:gd name="connsiteY8" fmla="*/ 674255 h 3113995"/>
              <a:gd name="connsiteX9" fmla="*/ 31 w 4073267"/>
              <a:gd name="connsiteY9" fmla="*/ 173958 h 3113995"/>
              <a:gd name="connsiteX0" fmla="*/ 0 w 4073236"/>
              <a:gd name="connsiteY0" fmla="*/ 167885 h 3107922"/>
              <a:gd name="connsiteX1" fmla="*/ 1042175 w 4073236"/>
              <a:gd name="connsiteY1" fmla="*/ 3163 h 3107922"/>
              <a:gd name="connsiteX2" fmla="*/ 3853097 w 4073236"/>
              <a:gd name="connsiteY2" fmla="*/ 3164 h 3107922"/>
              <a:gd name="connsiteX3" fmla="*/ 4073236 w 4073236"/>
              <a:gd name="connsiteY3" fmla="*/ 121702 h 3107922"/>
              <a:gd name="connsiteX4" fmla="*/ 3454400 w 4073236"/>
              <a:gd name="connsiteY4" fmla="*/ 751309 h 3107922"/>
              <a:gd name="connsiteX5" fmla="*/ 2743199 w 4073236"/>
              <a:gd name="connsiteY5" fmla="*/ 2480043 h 3107922"/>
              <a:gd name="connsiteX6" fmla="*/ 2336800 w 4073236"/>
              <a:gd name="connsiteY6" fmla="*/ 3106582 h 3107922"/>
              <a:gd name="connsiteX7" fmla="*/ 1838036 w 4073236"/>
              <a:gd name="connsiteY7" fmla="*/ 2489279 h 3107922"/>
              <a:gd name="connsiteX8" fmla="*/ 1302328 w 4073236"/>
              <a:gd name="connsiteY8" fmla="*/ 668182 h 3107922"/>
              <a:gd name="connsiteX9" fmla="*/ 0 w 4073236"/>
              <a:gd name="connsiteY9" fmla="*/ 167885 h 3107922"/>
              <a:gd name="connsiteX0" fmla="*/ 0 w 3251200"/>
              <a:gd name="connsiteY0" fmla="*/ 140176 h 3107922"/>
              <a:gd name="connsiteX1" fmla="*/ 220139 w 3251200"/>
              <a:gd name="connsiteY1" fmla="*/ 3163 h 3107922"/>
              <a:gd name="connsiteX2" fmla="*/ 3031061 w 3251200"/>
              <a:gd name="connsiteY2" fmla="*/ 3164 h 3107922"/>
              <a:gd name="connsiteX3" fmla="*/ 3251200 w 3251200"/>
              <a:gd name="connsiteY3" fmla="*/ 121702 h 3107922"/>
              <a:gd name="connsiteX4" fmla="*/ 2632364 w 3251200"/>
              <a:gd name="connsiteY4" fmla="*/ 751309 h 3107922"/>
              <a:gd name="connsiteX5" fmla="*/ 1921163 w 3251200"/>
              <a:gd name="connsiteY5" fmla="*/ 2480043 h 3107922"/>
              <a:gd name="connsiteX6" fmla="*/ 1514764 w 3251200"/>
              <a:gd name="connsiteY6" fmla="*/ 3106582 h 3107922"/>
              <a:gd name="connsiteX7" fmla="*/ 1016000 w 3251200"/>
              <a:gd name="connsiteY7" fmla="*/ 2489279 h 3107922"/>
              <a:gd name="connsiteX8" fmla="*/ 480292 w 3251200"/>
              <a:gd name="connsiteY8" fmla="*/ 668182 h 3107922"/>
              <a:gd name="connsiteX9" fmla="*/ 0 w 3251200"/>
              <a:gd name="connsiteY9" fmla="*/ 140176 h 3107922"/>
              <a:gd name="connsiteX0" fmla="*/ 0 w 3251200"/>
              <a:gd name="connsiteY0" fmla="*/ 140176 h 3107922"/>
              <a:gd name="connsiteX1" fmla="*/ 220139 w 3251200"/>
              <a:gd name="connsiteY1" fmla="*/ 3163 h 3107922"/>
              <a:gd name="connsiteX2" fmla="*/ 3031061 w 3251200"/>
              <a:gd name="connsiteY2" fmla="*/ 3164 h 3107922"/>
              <a:gd name="connsiteX3" fmla="*/ 3251200 w 3251200"/>
              <a:gd name="connsiteY3" fmla="*/ 121702 h 3107922"/>
              <a:gd name="connsiteX4" fmla="*/ 2309091 w 3251200"/>
              <a:gd name="connsiteY4" fmla="*/ 788255 h 3107922"/>
              <a:gd name="connsiteX5" fmla="*/ 1921163 w 3251200"/>
              <a:gd name="connsiteY5" fmla="*/ 2480043 h 3107922"/>
              <a:gd name="connsiteX6" fmla="*/ 1514764 w 3251200"/>
              <a:gd name="connsiteY6" fmla="*/ 3106582 h 3107922"/>
              <a:gd name="connsiteX7" fmla="*/ 1016000 w 3251200"/>
              <a:gd name="connsiteY7" fmla="*/ 2489279 h 3107922"/>
              <a:gd name="connsiteX8" fmla="*/ 480292 w 3251200"/>
              <a:gd name="connsiteY8" fmla="*/ 668182 h 3107922"/>
              <a:gd name="connsiteX9" fmla="*/ 0 w 3251200"/>
              <a:gd name="connsiteY9" fmla="*/ 140176 h 3107922"/>
              <a:gd name="connsiteX0" fmla="*/ 0 w 3251200"/>
              <a:gd name="connsiteY0" fmla="*/ 140176 h 3108137"/>
              <a:gd name="connsiteX1" fmla="*/ 220139 w 3251200"/>
              <a:gd name="connsiteY1" fmla="*/ 3163 h 3108137"/>
              <a:gd name="connsiteX2" fmla="*/ 3031061 w 3251200"/>
              <a:gd name="connsiteY2" fmla="*/ 3164 h 3108137"/>
              <a:gd name="connsiteX3" fmla="*/ 3251200 w 3251200"/>
              <a:gd name="connsiteY3" fmla="*/ 121702 h 3108137"/>
              <a:gd name="connsiteX4" fmla="*/ 2309091 w 3251200"/>
              <a:gd name="connsiteY4" fmla="*/ 788255 h 3108137"/>
              <a:gd name="connsiteX5" fmla="*/ 1985818 w 3251200"/>
              <a:gd name="connsiteY5" fmla="*/ 2507752 h 3108137"/>
              <a:gd name="connsiteX6" fmla="*/ 1514764 w 3251200"/>
              <a:gd name="connsiteY6" fmla="*/ 3106582 h 3108137"/>
              <a:gd name="connsiteX7" fmla="*/ 1016000 w 3251200"/>
              <a:gd name="connsiteY7" fmla="*/ 2489279 h 3108137"/>
              <a:gd name="connsiteX8" fmla="*/ 480292 w 3251200"/>
              <a:gd name="connsiteY8" fmla="*/ 668182 h 3108137"/>
              <a:gd name="connsiteX9" fmla="*/ 0 w 3251200"/>
              <a:gd name="connsiteY9" fmla="*/ 140176 h 3108137"/>
              <a:gd name="connsiteX0" fmla="*/ 0 w 3251200"/>
              <a:gd name="connsiteY0" fmla="*/ 140176 h 3245984"/>
              <a:gd name="connsiteX1" fmla="*/ 220139 w 3251200"/>
              <a:gd name="connsiteY1" fmla="*/ 3163 h 3245984"/>
              <a:gd name="connsiteX2" fmla="*/ 3031061 w 3251200"/>
              <a:gd name="connsiteY2" fmla="*/ 3164 h 3245984"/>
              <a:gd name="connsiteX3" fmla="*/ 3251200 w 3251200"/>
              <a:gd name="connsiteY3" fmla="*/ 121702 h 3245984"/>
              <a:gd name="connsiteX4" fmla="*/ 2309091 w 3251200"/>
              <a:gd name="connsiteY4" fmla="*/ 788255 h 3245984"/>
              <a:gd name="connsiteX5" fmla="*/ 1985818 w 3251200"/>
              <a:gd name="connsiteY5" fmla="*/ 2507752 h 3245984"/>
              <a:gd name="connsiteX6" fmla="*/ 1560945 w 3251200"/>
              <a:gd name="connsiteY6" fmla="*/ 3245128 h 3245984"/>
              <a:gd name="connsiteX7" fmla="*/ 1016000 w 3251200"/>
              <a:gd name="connsiteY7" fmla="*/ 2489279 h 3245984"/>
              <a:gd name="connsiteX8" fmla="*/ 480292 w 3251200"/>
              <a:gd name="connsiteY8" fmla="*/ 668182 h 3245984"/>
              <a:gd name="connsiteX9" fmla="*/ 0 w 3251200"/>
              <a:gd name="connsiteY9" fmla="*/ 140176 h 3245984"/>
              <a:gd name="connsiteX0" fmla="*/ 0 w 3251200"/>
              <a:gd name="connsiteY0" fmla="*/ 140176 h 3245984"/>
              <a:gd name="connsiteX1" fmla="*/ 220139 w 3251200"/>
              <a:gd name="connsiteY1" fmla="*/ 3163 h 3245984"/>
              <a:gd name="connsiteX2" fmla="*/ 3031061 w 3251200"/>
              <a:gd name="connsiteY2" fmla="*/ 3164 h 3245984"/>
              <a:gd name="connsiteX3" fmla="*/ 3251200 w 3251200"/>
              <a:gd name="connsiteY3" fmla="*/ 121702 h 3245984"/>
              <a:gd name="connsiteX4" fmla="*/ 2309091 w 3251200"/>
              <a:gd name="connsiteY4" fmla="*/ 788255 h 3245984"/>
              <a:gd name="connsiteX5" fmla="*/ 1985818 w 3251200"/>
              <a:gd name="connsiteY5" fmla="*/ 2507752 h 3245984"/>
              <a:gd name="connsiteX6" fmla="*/ 1560945 w 3251200"/>
              <a:gd name="connsiteY6" fmla="*/ 3245128 h 3245984"/>
              <a:gd name="connsiteX7" fmla="*/ 1385454 w 3251200"/>
              <a:gd name="connsiteY7" fmla="*/ 2443097 h 3245984"/>
              <a:gd name="connsiteX8" fmla="*/ 480292 w 3251200"/>
              <a:gd name="connsiteY8" fmla="*/ 668182 h 3245984"/>
              <a:gd name="connsiteX9" fmla="*/ 0 w 3251200"/>
              <a:gd name="connsiteY9" fmla="*/ 140176 h 3245984"/>
              <a:gd name="connsiteX0" fmla="*/ 0 w 3251200"/>
              <a:gd name="connsiteY0" fmla="*/ 140176 h 3245800"/>
              <a:gd name="connsiteX1" fmla="*/ 220139 w 3251200"/>
              <a:gd name="connsiteY1" fmla="*/ 3163 h 3245800"/>
              <a:gd name="connsiteX2" fmla="*/ 3031061 w 3251200"/>
              <a:gd name="connsiteY2" fmla="*/ 3164 h 3245800"/>
              <a:gd name="connsiteX3" fmla="*/ 3251200 w 3251200"/>
              <a:gd name="connsiteY3" fmla="*/ 121702 h 3245800"/>
              <a:gd name="connsiteX4" fmla="*/ 2309091 w 3251200"/>
              <a:gd name="connsiteY4" fmla="*/ 788255 h 3245800"/>
              <a:gd name="connsiteX5" fmla="*/ 1828800 w 3251200"/>
              <a:gd name="connsiteY5" fmla="*/ 2424625 h 3245800"/>
              <a:gd name="connsiteX6" fmla="*/ 1560945 w 3251200"/>
              <a:gd name="connsiteY6" fmla="*/ 3245128 h 3245800"/>
              <a:gd name="connsiteX7" fmla="*/ 1385454 w 3251200"/>
              <a:gd name="connsiteY7" fmla="*/ 2443097 h 3245800"/>
              <a:gd name="connsiteX8" fmla="*/ 480292 w 3251200"/>
              <a:gd name="connsiteY8" fmla="*/ 668182 h 3245800"/>
              <a:gd name="connsiteX9" fmla="*/ 0 w 3251200"/>
              <a:gd name="connsiteY9" fmla="*/ 140176 h 3245800"/>
              <a:gd name="connsiteX0" fmla="*/ 0 w 3251200"/>
              <a:gd name="connsiteY0" fmla="*/ 140176 h 3245800"/>
              <a:gd name="connsiteX1" fmla="*/ 220139 w 3251200"/>
              <a:gd name="connsiteY1" fmla="*/ 3163 h 3245800"/>
              <a:gd name="connsiteX2" fmla="*/ 3031061 w 3251200"/>
              <a:gd name="connsiteY2" fmla="*/ 3164 h 3245800"/>
              <a:gd name="connsiteX3" fmla="*/ 3251200 w 3251200"/>
              <a:gd name="connsiteY3" fmla="*/ 121702 h 3245800"/>
              <a:gd name="connsiteX4" fmla="*/ 2041237 w 3251200"/>
              <a:gd name="connsiteY4" fmla="*/ 769783 h 3245800"/>
              <a:gd name="connsiteX5" fmla="*/ 1828800 w 3251200"/>
              <a:gd name="connsiteY5" fmla="*/ 2424625 h 3245800"/>
              <a:gd name="connsiteX6" fmla="*/ 1560945 w 3251200"/>
              <a:gd name="connsiteY6" fmla="*/ 3245128 h 3245800"/>
              <a:gd name="connsiteX7" fmla="*/ 1385454 w 3251200"/>
              <a:gd name="connsiteY7" fmla="*/ 2443097 h 3245800"/>
              <a:gd name="connsiteX8" fmla="*/ 480292 w 3251200"/>
              <a:gd name="connsiteY8" fmla="*/ 668182 h 3245800"/>
              <a:gd name="connsiteX9" fmla="*/ 0 w 3251200"/>
              <a:gd name="connsiteY9" fmla="*/ 140176 h 3245800"/>
              <a:gd name="connsiteX0" fmla="*/ 0 w 3251200"/>
              <a:gd name="connsiteY0" fmla="*/ 140176 h 3245800"/>
              <a:gd name="connsiteX1" fmla="*/ 220139 w 3251200"/>
              <a:gd name="connsiteY1" fmla="*/ 3163 h 3245800"/>
              <a:gd name="connsiteX2" fmla="*/ 3031061 w 3251200"/>
              <a:gd name="connsiteY2" fmla="*/ 3164 h 3245800"/>
              <a:gd name="connsiteX3" fmla="*/ 3251200 w 3251200"/>
              <a:gd name="connsiteY3" fmla="*/ 121702 h 3245800"/>
              <a:gd name="connsiteX4" fmla="*/ 2041237 w 3251200"/>
              <a:gd name="connsiteY4" fmla="*/ 769783 h 3245800"/>
              <a:gd name="connsiteX5" fmla="*/ 1828800 w 3251200"/>
              <a:gd name="connsiteY5" fmla="*/ 2424625 h 3245800"/>
              <a:gd name="connsiteX6" fmla="*/ 1560945 w 3251200"/>
              <a:gd name="connsiteY6" fmla="*/ 3245128 h 3245800"/>
              <a:gd name="connsiteX7" fmla="*/ 1385454 w 3251200"/>
              <a:gd name="connsiteY7" fmla="*/ 2443097 h 3245800"/>
              <a:gd name="connsiteX8" fmla="*/ 969819 w 3251200"/>
              <a:gd name="connsiteY8" fmla="*/ 760546 h 3245800"/>
              <a:gd name="connsiteX9" fmla="*/ 0 w 3251200"/>
              <a:gd name="connsiteY9" fmla="*/ 140176 h 3245800"/>
              <a:gd name="connsiteX0" fmla="*/ 0 w 3251200"/>
              <a:gd name="connsiteY0" fmla="*/ 140176 h 3245800"/>
              <a:gd name="connsiteX1" fmla="*/ 220139 w 3251200"/>
              <a:gd name="connsiteY1" fmla="*/ 3163 h 3245800"/>
              <a:gd name="connsiteX2" fmla="*/ 3031061 w 3251200"/>
              <a:gd name="connsiteY2" fmla="*/ 3164 h 3245800"/>
              <a:gd name="connsiteX3" fmla="*/ 3251200 w 3251200"/>
              <a:gd name="connsiteY3" fmla="*/ 121702 h 3245800"/>
              <a:gd name="connsiteX4" fmla="*/ 2041237 w 3251200"/>
              <a:gd name="connsiteY4" fmla="*/ 769783 h 3245800"/>
              <a:gd name="connsiteX5" fmla="*/ 1828800 w 3251200"/>
              <a:gd name="connsiteY5" fmla="*/ 2424625 h 3245800"/>
              <a:gd name="connsiteX6" fmla="*/ 1560945 w 3251200"/>
              <a:gd name="connsiteY6" fmla="*/ 3245128 h 3245800"/>
              <a:gd name="connsiteX7" fmla="*/ 1385454 w 3251200"/>
              <a:gd name="connsiteY7" fmla="*/ 2443097 h 3245800"/>
              <a:gd name="connsiteX8" fmla="*/ 969819 w 3251200"/>
              <a:gd name="connsiteY8" fmla="*/ 760546 h 3245800"/>
              <a:gd name="connsiteX9" fmla="*/ 0 w 3251200"/>
              <a:gd name="connsiteY9" fmla="*/ 140176 h 3245800"/>
              <a:gd name="connsiteX0" fmla="*/ 487547 w 3055256"/>
              <a:gd name="connsiteY0" fmla="*/ 204831 h 3245800"/>
              <a:gd name="connsiteX1" fmla="*/ 24195 w 3055256"/>
              <a:gd name="connsiteY1" fmla="*/ 3163 h 3245800"/>
              <a:gd name="connsiteX2" fmla="*/ 2835117 w 3055256"/>
              <a:gd name="connsiteY2" fmla="*/ 3164 h 3245800"/>
              <a:gd name="connsiteX3" fmla="*/ 3055256 w 3055256"/>
              <a:gd name="connsiteY3" fmla="*/ 121702 h 3245800"/>
              <a:gd name="connsiteX4" fmla="*/ 1845293 w 3055256"/>
              <a:gd name="connsiteY4" fmla="*/ 769783 h 3245800"/>
              <a:gd name="connsiteX5" fmla="*/ 1632856 w 3055256"/>
              <a:gd name="connsiteY5" fmla="*/ 2424625 h 3245800"/>
              <a:gd name="connsiteX6" fmla="*/ 1365001 w 3055256"/>
              <a:gd name="connsiteY6" fmla="*/ 3245128 h 3245800"/>
              <a:gd name="connsiteX7" fmla="*/ 1189510 w 3055256"/>
              <a:gd name="connsiteY7" fmla="*/ 2443097 h 3245800"/>
              <a:gd name="connsiteX8" fmla="*/ 773875 w 3055256"/>
              <a:gd name="connsiteY8" fmla="*/ 760546 h 3245800"/>
              <a:gd name="connsiteX9" fmla="*/ 487547 w 3055256"/>
              <a:gd name="connsiteY9" fmla="*/ 204831 h 3245800"/>
              <a:gd name="connsiteX0" fmla="*/ 3164 w 2570873"/>
              <a:gd name="connsiteY0" fmla="*/ 210905 h 3251874"/>
              <a:gd name="connsiteX1" fmla="*/ 121703 w 2570873"/>
              <a:gd name="connsiteY1" fmla="*/ 0 h 3251874"/>
              <a:gd name="connsiteX2" fmla="*/ 2350734 w 2570873"/>
              <a:gd name="connsiteY2" fmla="*/ 9238 h 3251874"/>
              <a:gd name="connsiteX3" fmla="*/ 2570873 w 2570873"/>
              <a:gd name="connsiteY3" fmla="*/ 127776 h 3251874"/>
              <a:gd name="connsiteX4" fmla="*/ 1360910 w 2570873"/>
              <a:gd name="connsiteY4" fmla="*/ 775857 h 3251874"/>
              <a:gd name="connsiteX5" fmla="*/ 1148473 w 2570873"/>
              <a:gd name="connsiteY5" fmla="*/ 2430699 h 3251874"/>
              <a:gd name="connsiteX6" fmla="*/ 880618 w 2570873"/>
              <a:gd name="connsiteY6" fmla="*/ 3251202 h 3251874"/>
              <a:gd name="connsiteX7" fmla="*/ 705127 w 2570873"/>
              <a:gd name="connsiteY7" fmla="*/ 2449171 h 3251874"/>
              <a:gd name="connsiteX8" fmla="*/ 289492 w 2570873"/>
              <a:gd name="connsiteY8" fmla="*/ 766620 h 3251874"/>
              <a:gd name="connsiteX9" fmla="*/ 3164 w 2570873"/>
              <a:gd name="connsiteY9" fmla="*/ 210905 h 3251874"/>
              <a:gd name="connsiteX0" fmla="*/ 3164 w 2367722"/>
              <a:gd name="connsiteY0" fmla="*/ 210905 h 3251874"/>
              <a:gd name="connsiteX1" fmla="*/ 121703 w 2367722"/>
              <a:gd name="connsiteY1" fmla="*/ 0 h 3251874"/>
              <a:gd name="connsiteX2" fmla="*/ 2350734 w 2367722"/>
              <a:gd name="connsiteY2" fmla="*/ 9238 h 3251874"/>
              <a:gd name="connsiteX3" fmla="*/ 1582582 w 2367722"/>
              <a:gd name="connsiteY3" fmla="*/ 183194 h 3251874"/>
              <a:gd name="connsiteX4" fmla="*/ 1360910 w 2367722"/>
              <a:gd name="connsiteY4" fmla="*/ 775857 h 3251874"/>
              <a:gd name="connsiteX5" fmla="*/ 1148473 w 2367722"/>
              <a:gd name="connsiteY5" fmla="*/ 2430699 h 3251874"/>
              <a:gd name="connsiteX6" fmla="*/ 880618 w 2367722"/>
              <a:gd name="connsiteY6" fmla="*/ 3251202 h 3251874"/>
              <a:gd name="connsiteX7" fmla="*/ 705127 w 2367722"/>
              <a:gd name="connsiteY7" fmla="*/ 2449171 h 3251874"/>
              <a:gd name="connsiteX8" fmla="*/ 289492 w 2367722"/>
              <a:gd name="connsiteY8" fmla="*/ 766620 h 3251874"/>
              <a:gd name="connsiteX9" fmla="*/ 3164 w 2367722"/>
              <a:gd name="connsiteY9" fmla="*/ 210905 h 3251874"/>
              <a:gd name="connsiteX0" fmla="*/ 3164 w 1637970"/>
              <a:gd name="connsiteY0" fmla="*/ 210905 h 3251874"/>
              <a:gd name="connsiteX1" fmla="*/ 121703 w 1637970"/>
              <a:gd name="connsiteY1" fmla="*/ 0 h 3251874"/>
              <a:gd name="connsiteX2" fmla="*/ 1565643 w 1637970"/>
              <a:gd name="connsiteY2" fmla="*/ 1 h 3251874"/>
              <a:gd name="connsiteX3" fmla="*/ 1582582 w 1637970"/>
              <a:gd name="connsiteY3" fmla="*/ 183194 h 3251874"/>
              <a:gd name="connsiteX4" fmla="*/ 1360910 w 1637970"/>
              <a:gd name="connsiteY4" fmla="*/ 775857 h 3251874"/>
              <a:gd name="connsiteX5" fmla="*/ 1148473 w 1637970"/>
              <a:gd name="connsiteY5" fmla="*/ 2430699 h 3251874"/>
              <a:gd name="connsiteX6" fmla="*/ 880618 w 1637970"/>
              <a:gd name="connsiteY6" fmla="*/ 3251202 h 3251874"/>
              <a:gd name="connsiteX7" fmla="*/ 705127 w 1637970"/>
              <a:gd name="connsiteY7" fmla="*/ 2449171 h 3251874"/>
              <a:gd name="connsiteX8" fmla="*/ 289492 w 1637970"/>
              <a:gd name="connsiteY8" fmla="*/ 766620 h 3251874"/>
              <a:gd name="connsiteX9" fmla="*/ 3164 w 1637970"/>
              <a:gd name="connsiteY9" fmla="*/ 210905 h 3251874"/>
              <a:gd name="connsiteX0" fmla="*/ 3164 w 1748837"/>
              <a:gd name="connsiteY0" fmla="*/ 210905 h 3251874"/>
              <a:gd name="connsiteX1" fmla="*/ 121703 w 1748837"/>
              <a:gd name="connsiteY1" fmla="*/ 0 h 3251874"/>
              <a:gd name="connsiteX2" fmla="*/ 1565643 w 1748837"/>
              <a:gd name="connsiteY2" fmla="*/ 1 h 3251874"/>
              <a:gd name="connsiteX3" fmla="*/ 1748837 w 1748837"/>
              <a:gd name="connsiteY3" fmla="*/ 183194 h 3251874"/>
              <a:gd name="connsiteX4" fmla="*/ 1360910 w 1748837"/>
              <a:gd name="connsiteY4" fmla="*/ 775857 h 3251874"/>
              <a:gd name="connsiteX5" fmla="*/ 1148473 w 1748837"/>
              <a:gd name="connsiteY5" fmla="*/ 2430699 h 3251874"/>
              <a:gd name="connsiteX6" fmla="*/ 880618 w 1748837"/>
              <a:gd name="connsiteY6" fmla="*/ 3251202 h 3251874"/>
              <a:gd name="connsiteX7" fmla="*/ 705127 w 1748837"/>
              <a:gd name="connsiteY7" fmla="*/ 2449171 h 3251874"/>
              <a:gd name="connsiteX8" fmla="*/ 289492 w 1748837"/>
              <a:gd name="connsiteY8" fmla="*/ 766620 h 3251874"/>
              <a:gd name="connsiteX9" fmla="*/ 3164 w 1748837"/>
              <a:gd name="connsiteY9" fmla="*/ 210905 h 3251874"/>
              <a:gd name="connsiteX0" fmla="*/ 3164 w 1924632"/>
              <a:gd name="connsiteY0" fmla="*/ 210905 h 3251874"/>
              <a:gd name="connsiteX1" fmla="*/ 121703 w 1924632"/>
              <a:gd name="connsiteY1" fmla="*/ 0 h 3251874"/>
              <a:gd name="connsiteX2" fmla="*/ 1879679 w 1924632"/>
              <a:gd name="connsiteY2" fmla="*/ 9238 h 3251874"/>
              <a:gd name="connsiteX3" fmla="*/ 1748837 w 1924632"/>
              <a:gd name="connsiteY3" fmla="*/ 183194 h 3251874"/>
              <a:gd name="connsiteX4" fmla="*/ 1360910 w 1924632"/>
              <a:gd name="connsiteY4" fmla="*/ 775857 h 3251874"/>
              <a:gd name="connsiteX5" fmla="*/ 1148473 w 1924632"/>
              <a:gd name="connsiteY5" fmla="*/ 2430699 h 3251874"/>
              <a:gd name="connsiteX6" fmla="*/ 880618 w 1924632"/>
              <a:gd name="connsiteY6" fmla="*/ 3251202 h 3251874"/>
              <a:gd name="connsiteX7" fmla="*/ 705127 w 1924632"/>
              <a:gd name="connsiteY7" fmla="*/ 2449171 h 3251874"/>
              <a:gd name="connsiteX8" fmla="*/ 289492 w 1924632"/>
              <a:gd name="connsiteY8" fmla="*/ 766620 h 3251874"/>
              <a:gd name="connsiteX9" fmla="*/ 3164 w 1924632"/>
              <a:gd name="connsiteY9" fmla="*/ 210905 h 3251874"/>
              <a:gd name="connsiteX0" fmla="*/ 3164 w 1936832"/>
              <a:gd name="connsiteY0" fmla="*/ 210905 h 3251874"/>
              <a:gd name="connsiteX1" fmla="*/ 121703 w 1936832"/>
              <a:gd name="connsiteY1" fmla="*/ 0 h 3251874"/>
              <a:gd name="connsiteX2" fmla="*/ 1879679 w 1936832"/>
              <a:gd name="connsiteY2" fmla="*/ 9238 h 3251874"/>
              <a:gd name="connsiteX3" fmla="*/ 1831964 w 1936832"/>
              <a:gd name="connsiteY3" fmla="*/ 266321 h 3251874"/>
              <a:gd name="connsiteX4" fmla="*/ 1360910 w 1936832"/>
              <a:gd name="connsiteY4" fmla="*/ 775857 h 3251874"/>
              <a:gd name="connsiteX5" fmla="*/ 1148473 w 1936832"/>
              <a:gd name="connsiteY5" fmla="*/ 2430699 h 3251874"/>
              <a:gd name="connsiteX6" fmla="*/ 880618 w 1936832"/>
              <a:gd name="connsiteY6" fmla="*/ 3251202 h 3251874"/>
              <a:gd name="connsiteX7" fmla="*/ 705127 w 1936832"/>
              <a:gd name="connsiteY7" fmla="*/ 2449171 h 3251874"/>
              <a:gd name="connsiteX8" fmla="*/ 289492 w 1936832"/>
              <a:gd name="connsiteY8" fmla="*/ 766620 h 3251874"/>
              <a:gd name="connsiteX9" fmla="*/ 3164 w 1936832"/>
              <a:gd name="connsiteY9" fmla="*/ 210905 h 3251874"/>
              <a:gd name="connsiteX0" fmla="*/ 3164 w 1922371"/>
              <a:gd name="connsiteY0" fmla="*/ 210905 h 3251874"/>
              <a:gd name="connsiteX1" fmla="*/ 121703 w 1922371"/>
              <a:gd name="connsiteY1" fmla="*/ 0 h 3251874"/>
              <a:gd name="connsiteX2" fmla="*/ 1879679 w 1922371"/>
              <a:gd name="connsiteY2" fmla="*/ 9238 h 3251874"/>
              <a:gd name="connsiteX3" fmla="*/ 1360910 w 1922371"/>
              <a:gd name="connsiteY3" fmla="*/ 775857 h 3251874"/>
              <a:gd name="connsiteX4" fmla="*/ 1148473 w 1922371"/>
              <a:gd name="connsiteY4" fmla="*/ 2430699 h 3251874"/>
              <a:gd name="connsiteX5" fmla="*/ 880618 w 1922371"/>
              <a:gd name="connsiteY5" fmla="*/ 3251202 h 3251874"/>
              <a:gd name="connsiteX6" fmla="*/ 705127 w 1922371"/>
              <a:gd name="connsiteY6" fmla="*/ 2449171 h 3251874"/>
              <a:gd name="connsiteX7" fmla="*/ 289492 w 1922371"/>
              <a:gd name="connsiteY7" fmla="*/ 766620 h 3251874"/>
              <a:gd name="connsiteX8" fmla="*/ 3164 w 1922371"/>
              <a:gd name="connsiteY8" fmla="*/ 210905 h 3251874"/>
              <a:gd name="connsiteX0" fmla="*/ 183988 w 2103195"/>
              <a:gd name="connsiteY0" fmla="*/ 201669 h 3242638"/>
              <a:gd name="connsiteX1" fmla="*/ 43909 w 2103195"/>
              <a:gd name="connsiteY1" fmla="*/ 0 h 3242638"/>
              <a:gd name="connsiteX2" fmla="*/ 2060503 w 2103195"/>
              <a:gd name="connsiteY2" fmla="*/ 2 h 3242638"/>
              <a:gd name="connsiteX3" fmla="*/ 1541734 w 2103195"/>
              <a:gd name="connsiteY3" fmla="*/ 766621 h 3242638"/>
              <a:gd name="connsiteX4" fmla="*/ 1329297 w 2103195"/>
              <a:gd name="connsiteY4" fmla="*/ 2421463 h 3242638"/>
              <a:gd name="connsiteX5" fmla="*/ 1061442 w 2103195"/>
              <a:gd name="connsiteY5" fmla="*/ 3241966 h 3242638"/>
              <a:gd name="connsiteX6" fmla="*/ 885951 w 2103195"/>
              <a:gd name="connsiteY6" fmla="*/ 2439935 h 3242638"/>
              <a:gd name="connsiteX7" fmla="*/ 470316 w 2103195"/>
              <a:gd name="connsiteY7" fmla="*/ 757384 h 3242638"/>
              <a:gd name="connsiteX8" fmla="*/ 183988 w 2103195"/>
              <a:gd name="connsiteY8" fmla="*/ 201669 h 3242638"/>
              <a:gd name="connsiteX0" fmla="*/ 426407 w 2059286"/>
              <a:gd name="connsiteY0" fmla="*/ 757384 h 3242638"/>
              <a:gd name="connsiteX1" fmla="*/ 0 w 2059286"/>
              <a:gd name="connsiteY1" fmla="*/ 0 h 3242638"/>
              <a:gd name="connsiteX2" fmla="*/ 2016594 w 2059286"/>
              <a:gd name="connsiteY2" fmla="*/ 2 h 3242638"/>
              <a:gd name="connsiteX3" fmla="*/ 1497825 w 2059286"/>
              <a:gd name="connsiteY3" fmla="*/ 766621 h 3242638"/>
              <a:gd name="connsiteX4" fmla="*/ 1285388 w 2059286"/>
              <a:gd name="connsiteY4" fmla="*/ 2421463 h 3242638"/>
              <a:gd name="connsiteX5" fmla="*/ 1017533 w 2059286"/>
              <a:gd name="connsiteY5" fmla="*/ 3241966 h 3242638"/>
              <a:gd name="connsiteX6" fmla="*/ 842042 w 2059286"/>
              <a:gd name="connsiteY6" fmla="*/ 2439935 h 3242638"/>
              <a:gd name="connsiteX7" fmla="*/ 426407 w 2059286"/>
              <a:gd name="connsiteY7" fmla="*/ 757384 h 3242638"/>
              <a:gd name="connsiteX0" fmla="*/ 500298 w 2133177"/>
              <a:gd name="connsiteY0" fmla="*/ 757382 h 3242636"/>
              <a:gd name="connsiteX1" fmla="*/ 0 w 2133177"/>
              <a:gd name="connsiteY1" fmla="*/ 18470 h 3242636"/>
              <a:gd name="connsiteX2" fmla="*/ 2090485 w 2133177"/>
              <a:gd name="connsiteY2" fmla="*/ 0 h 3242636"/>
              <a:gd name="connsiteX3" fmla="*/ 1571716 w 2133177"/>
              <a:gd name="connsiteY3" fmla="*/ 766619 h 3242636"/>
              <a:gd name="connsiteX4" fmla="*/ 1359279 w 2133177"/>
              <a:gd name="connsiteY4" fmla="*/ 2421461 h 3242636"/>
              <a:gd name="connsiteX5" fmla="*/ 1091424 w 2133177"/>
              <a:gd name="connsiteY5" fmla="*/ 3241964 h 3242636"/>
              <a:gd name="connsiteX6" fmla="*/ 915933 w 2133177"/>
              <a:gd name="connsiteY6" fmla="*/ 2439933 h 3242636"/>
              <a:gd name="connsiteX7" fmla="*/ 500298 w 2133177"/>
              <a:gd name="connsiteY7" fmla="*/ 757382 h 3242636"/>
              <a:gd name="connsiteX0" fmla="*/ 500298 w 2133177"/>
              <a:gd name="connsiteY0" fmla="*/ 757382 h 3242636"/>
              <a:gd name="connsiteX1" fmla="*/ 0 w 2133177"/>
              <a:gd name="connsiteY1" fmla="*/ 18470 h 3242636"/>
              <a:gd name="connsiteX2" fmla="*/ 2090485 w 2133177"/>
              <a:gd name="connsiteY2" fmla="*/ 0 h 3242636"/>
              <a:gd name="connsiteX3" fmla="*/ 1571716 w 2133177"/>
              <a:gd name="connsiteY3" fmla="*/ 766619 h 3242636"/>
              <a:gd name="connsiteX4" fmla="*/ 1359279 w 2133177"/>
              <a:gd name="connsiteY4" fmla="*/ 2421461 h 3242636"/>
              <a:gd name="connsiteX5" fmla="*/ 1091424 w 2133177"/>
              <a:gd name="connsiteY5" fmla="*/ 3241964 h 3242636"/>
              <a:gd name="connsiteX6" fmla="*/ 915933 w 2133177"/>
              <a:gd name="connsiteY6" fmla="*/ 2439933 h 3242636"/>
              <a:gd name="connsiteX7" fmla="*/ 500298 w 2133177"/>
              <a:gd name="connsiteY7" fmla="*/ 757382 h 3242636"/>
              <a:gd name="connsiteX0" fmla="*/ 500298 w 2133177"/>
              <a:gd name="connsiteY0" fmla="*/ 757382 h 3242636"/>
              <a:gd name="connsiteX1" fmla="*/ 0 w 2133177"/>
              <a:gd name="connsiteY1" fmla="*/ 18470 h 3242636"/>
              <a:gd name="connsiteX2" fmla="*/ 2090485 w 2133177"/>
              <a:gd name="connsiteY2" fmla="*/ 0 h 3242636"/>
              <a:gd name="connsiteX3" fmla="*/ 1571716 w 2133177"/>
              <a:gd name="connsiteY3" fmla="*/ 766619 h 3242636"/>
              <a:gd name="connsiteX4" fmla="*/ 1359279 w 2133177"/>
              <a:gd name="connsiteY4" fmla="*/ 2421461 h 3242636"/>
              <a:gd name="connsiteX5" fmla="*/ 1091424 w 2133177"/>
              <a:gd name="connsiteY5" fmla="*/ 3241964 h 3242636"/>
              <a:gd name="connsiteX6" fmla="*/ 915933 w 2133177"/>
              <a:gd name="connsiteY6" fmla="*/ 2439933 h 3242636"/>
              <a:gd name="connsiteX7" fmla="*/ 500298 w 2133177"/>
              <a:gd name="connsiteY7" fmla="*/ 757382 h 3242636"/>
              <a:gd name="connsiteX0" fmla="*/ 500298 w 2133177"/>
              <a:gd name="connsiteY0" fmla="*/ 757382 h 3242636"/>
              <a:gd name="connsiteX1" fmla="*/ 0 w 2133177"/>
              <a:gd name="connsiteY1" fmla="*/ 18470 h 3242636"/>
              <a:gd name="connsiteX2" fmla="*/ 2090485 w 2133177"/>
              <a:gd name="connsiteY2" fmla="*/ 0 h 3242636"/>
              <a:gd name="connsiteX3" fmla="*/ 1571716 w 2133177"/>
              <a:gd name="connsiteY3" fmla="*/ 766619 h 3242636"/>
              <a:gd name="connsiteX4" fmla="*/ 1359279 w 2133177"/>
              <a:gd name="connsiteY4" fmla="*/ 2421461 h 3242636"/>
              <a:gd name="connsiteX5" fmla="*/ 1091424 w 2133177"/>
              <a:gd name="connsiteY5" fmla="*/ 3241964 h 3242636"/>
              <a:gd name="connsiteX6" fmla="*/ 915933 w 2133177"/>
              <a:gd name="connsiteY6" fmla="*/ 2439933 h 3242636"/>
              <a:gd name="connsiteX7" fmla="*/ 500298 w 2133177"/>
              <a:gd name="connsiteY7" fmla="*/ 757382 h 324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3177" h="3242636">
                <a:moveTo>
                  <a:pt x="500298" y="757382"/>
                </a:moveTo>
                <a:cubicBezTo>
                  <a:pt x="370477" y="427950"/>
                  <a:pt x="388439" y="209356"/>
                  <a:pt x="0" y="18470"/>
                </a:cubicBezTo>
                <a:lnTo>
                  <a:pt x="2090485" y="0"/>
                </a:lnTo>
                <a:cubicBezTo>
                  <a:pt x="2297020" y="129310"/>
                  <a:pt x="1693584" y="363042"/>
                  <a:pt x="1571716" y="766619"/>
                </a:cubicBezTo>
                <a:lnTo>
                  <a:pt x="1359279" y="2421461"/>
                </a:lnTo>
                <a:cubicBezTo>
                  <a:pt x="1217655" y="2895850"/>
                  <a:pt x="1316175" y="3260437"/>
                  <a:pt x="1091424" y="3241964"/>
                </a:cubicBezTo>
                <a:cubicBezTo>
                  <a:pt x="912599" y="3177565"/>
                  <a:pt x="1049860" y="2914322"/>
                  <a:pt x="915933" y="2439933"/>
                </a:cubicBezTo>
                <a:cubicBezTo>
                  <a:pt x="814334" y="1675882"/>
                  <a:pt x="777388" y="1521433"/>
                  <a:pt x="500298" y="757382"/>
                </a:cubicBezTo>
                <a:close/>
              </a:path>
            </a:pathLst>
          </a:custGeom>
          <a:gradFill flip="none" rotWithShape="1">
            <a:gsLst>
              <a:gs pos="0">
                <a:srgbClr val="B5D9D5"/>
              </a:gs>
              <a:gs pos="74000">
                <a:srgbClr val="4CB4A8"/>
              </a:gs>
              <a:gs pos="83000">
                <a:srgbClr val="3F897D"/>
              </a:gs>
              <a:gs pos="100000">
                <a:srgbClr val="4F7979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F459C26-D5A6-4061-A0F2-59BCCE6365D7}"/>
              </a:ext>
            </a:extLst>
          </p:cNvPr>
          <p:cNvSpPr txBox="1"/>
          <p:nvPr/>
        </p:nvSpPr>
        <p:spPr>
          <a:xfrm rot="16200000">
            <a:off x="9224732" y="3765531"/>
            <a:ext cx="263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>
                <a:solidFill>
                  <a:srgbClr val="FF0000"/>
                </a:solidFill>
              </a:rPr>
              <a:t>Profesionālās sertifikācijas</a:t>
            </a:r>
            <a:endParaRPr lang="en-US" dirty="0"/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AC185E68-2690-4CDD-8AAC-76A9E1B59EE9}"/>
              </a:ext>
            </a:extLst>
          </p:cNvPr>
          <p:cNvSpPr/>
          <p:nvPr/>
        </p:nvSpPr>
        <p:spPr>
          <a:xfrm>
            <a:off x="8594749" y="4456263"/>
            <a:ext cx="1404354" cy="200500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row: Left-Right 71">
            <a:extLst>
              <a:ext uri="{FF2B5EF4-FFF2-40B4-BE49-F238E27FC236}">
                <a16:creationId xmlns:a16="http://schemas.microsoft.com/office/drawing/2014/main" id="{44DCB8D1-ACAB-4EB3-B1D5-5D459E0FB678}"/>
              </a:ext>
            </a:extLst>
          </p:cNvPr>
          <p:cNvSpPr/>
          <p:nvPr/>
        </p:nvSpPr>
        <p:spPr>
          <a:xfrm rot="21379484">
            <a:off x="8534330" y="3647887"/>
            <a:ext cx="1404354" cy="200500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rrow: Left-Right 72">
            <a:extLst>
              <a:ext uri="{FF2B5EF4-FFF2-40B4-BE49-F238E27FC236}">
                <a16:creationId xmlns:a16="http://schemas.microsoft.com/office/drawing/2014/main" id="{FA80A004-D4A8-4424-9FBA-FE1D8A384E9B}"/>
              </a:ext>
            </a:extLst>
          </p:cNvPr>
          <p:cNvSpPr/>
          <p:nvPr/>
        </p:nvSpPr>
        <p:spPr>
          <a:xfrm rot="688534">
            <a:off x="8572054" y="4835977"/>
            <a:ext cx="1557578" cy="233957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5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67" grpId="0" animBg="1"/>
      <p:bldP spid="9" grpId="0"/>
      <p:bldP spid="65" grpId="0" animBg="1"/>
      <p:bldP spid="68" grpId="0" animBg="1"/>
      <p:bldP spid="15" grpId="0" animBg="1"/>
      <p:bldP spid="69" grpId="0" animBg="1"/>
      <p:bldP spid="70" grpId="0" animBg="1"/>
      <p:bldP spid="71" grpId="0"/>
      <p:bldP spid="11" grpId="0" animBg="1"/>
      <p:bldP spid="72" grpId="0" animBg="1"/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7018C-2C05-4D0C-9EBA-8C04CD9AD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9618" cy="1325563"/>
          </a:xfrm>
        </p:spPr>
        <p:txBody>
          <a:bodyPr/>
          <a:lstStyle/>
          <a:p>
            <a:r>
              <a:rPr lang="lv-LV" dirty="0"/>
              <a:t>Augstākās izglītības loma līderu sagatavošanā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3DC3F-9F4E-4A1B-9D69-413256089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Multidisciplinaritāte</a:t>
            </a:r>
          </a:p>
          <a:p>
            <a:r>
              <a:rPr lang="lv-LV" dirty="0"/>
              <a:t>Starpkultūru pieredze</a:t>
            </a:r>
          </a:p>
          <a:p>
            <a:r>
              <a:rPr lang="lv-LV" dirty="0"/>
              <a:t>Vērtību noteikšana</a:t>
            </a:r>
          </a:p>
          <a:p>
            <a:r>
              <a:rPr lang="lv-LV" dirty="0"/>
              <a:t>Satura nodrošināšana (augsta līmeņa) profesionālajām sertifikācijām</a:t>
            </a:r>
          </a:p>
          <a:p>
            <a:endParaRPr lang="lv-LV" dirty="0"/>
          </a:p>
          <a:p>
            <a:pPr marL="0" indent="0" algn="ctr">
              <a:buNone/>
            </a:pPr>
            <a:r>
              <a:rPr lang="lv-LV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Zināšanu apjoms un kvalitāte!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E4E89-2C19-47AB-9153-75BC2724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3E34BB-86AC-425C-B543-C74006A931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897" r="23613" b="15839"/>
          <a:stretch/>
        </p:blipFill>
        <p:spPr>
          <a:xfrm>
            <a:off x="71850" y="6172524"/>
            <a:ext cx="3143790" cy="64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56368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18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5946" y="1977543"/>
            <a:ext cx="97418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lv-LV" sz="4800" b="1" dirty="0">
                <a:solidFill>
                  <a:schemeClr val="bg1"/>
                </a:solidFill>
              </a:rPr>
              <a:t>Lai mums izdodas izaudzināt labus</a:t>
            </a:r>
          </a:p>
          <a:p>
            <a:pPr algn="ctr">
              <a:spcBef>
                <a:spcPts val="1800"/>
              </a:spcBef>
            </a:pPr>
            <a:r>
              <a:rPr lang="lv-LV" sz="4800" b="1" dirty="0">
                <a:solidFill>
                  <a:schemeClr val="bg1"/>
                </a:solidFill>
              </a:rPr>
              <a:t> </a:t>
            </a:r>
            <a:r>
              <a:rPr lang="lv-LV" sz="6600" b="1" dirty="0">
                <a:solidFill>
                  <a:schemeClr val="bg1"/>
                </a:solidFill>
              </a:rPr>
              <a:t>LĪDERUS</a:t>
            </a:r>
            <a:r>
              <a:rPr lang="lv-LV" sz="4800" b="1" dirty="0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lv-LV" sz="7200" b="1" dirty="0">
                <a:solidFill>
                  <a:schemeClr val="bg1"/>
                </a:solidFill>
              </a:rPr>
              <a:t>Latvijai!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99791" y="5596004"/>
            <a:ext cx="162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lv-LV" dirty="0">
                <a:solidFill>
                  <a:schemeClr val="bg1"/>
                </a:solidFill>
              </a:rPr>
              <a:t>Jānis Grēviņš</a:t>
            </a:r>
          </a:p>
          <a:p>
            <a:pPr algn="r"/>
            <a:r>
              <a:rPr lang="lv-LV" dirty="0">
                <a:solidFill>
                  <a:schemeClr val="bg1"/>
                </a:solidFill>
              </a:rPr>
              <a:t>RBS Direktors</a:t>
            </a:r>
          </a:p>
          <a:p>
            <a:pPr algn="r"/>
            <a:r>
              <a:rPr lang="lv-LV" dirty="0">
                <a:solidFill>
                  <a:schemeClr val="bg1"/>
                </a:solidFill>
              </a:rPr>
              <a:t>jgrevins@rbs.lv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953A48-F952-4EF5-8226-44D0B1DE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DBF917-FF31-4DA2-B809-0142FC102F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56" y="138436"/>
            <a:ext cx="2561848" cy="113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54253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8487-14B7-4017-AAE1-6C6302B3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lv-LV" dirty="0"/>
              <a:t>Augstākās izglītības loma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2DF81-C65E-4343-B0A6-313761822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34302"/>
          </a:xfrm>
        </p:spPr>
        <p:txBody>
          <a:bodyPr/>
          <a:lstStyle/>
          <a:p>
            <a:pPr marL="0" indent="0" algn="ctr">
              <a:buNone/>
            </a:pPr>
            <a:r>
              <a:rPr lang="lv-LV" i="1" dirty="0"/>
              <a:t>Īstenojot visaptverošu un starpdisciplināru pieeju visā programmā, mūsu studenti tiek iedvesmoti kļūt par radošiem, novatoriskiem un atbildīgiem </a:t>
            </a:r>
            <a:r>
              <a:rPr lang="lv-LV" b="1" i="1" dirty="0"/>
              <a:t>LĪDERIEM</a:t>
            </a:r>
            <a:r>
              <a:rPr lang="lv-LV" i="1" dirty="0"/>
              <a:t> savā jomā.</a:t>
            </a:r>
          </a:p>
          <a:p>
            <a:pPr marL="0" indent="0" algn="ctr">
              <a:buNone/>
            </a:pPr>
            <a:endParaRPr lang="lv-LV" i="1" dirty="0"/>
          </a:p>
          <a:p>
            <a:pPr marL="0" indent="0" algn="ctr">
              <a:buNone/>
            </a:pPr>
            <a:r>
              <a:rPr lang="en-US" i="1" dirty="0"/>
              <a:t>Committed to a rigorous and interdisciplinary approach throughout the program, our students are challenged to be creative, innovative, and responsible </a:t>
            </a:r>
            <a:r>
              <a:rPr lang="lv-LV" b="1" i="1" dirty="0"/>
              <a:t>LEADERS</a:t>
            </a:r>
            <a:r>
              <a:rPr lang="en-US" i="1" dirty="0"/>
              <a:t> in the field.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061BD-42A1-44A1-9BE1-691B0490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DC4EA9-5453-4D7F-B762-6E2D79487FA8}"/>
              </a:ext>
            </a:extLst>
          </p:cNvPr>
          <p:cNvSpPr txBox="1"/>
          <p:nvPr/>
        </p:nvSpPr>
        <p:spPr>
          <a:xfrm>
            <a:off x="5375563" y="5818909"/>
            <a:ext cx="6110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Avots: architecture.mit.edu/overview/undergraduate-degrees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020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4B120A5-93EC-4851-B0FB-3D58144A09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897" r="23613" b="15839"/>
          <a:stretch/>
        </p:blipFill>
        <p:spPr>
          <a:xfrm>
            <a:off x="71850" y="6172524"/>
            <a:ext cx="3143790" cy="6405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849AC3-71FD-4916-B54F-46475D5B6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29" y="0"/>
            <a:ext cx="10515600" cy="778102"/>
          </a:xfrm>
        </p:spPr>
        <p:txBody>
          <a:bodyPr/>
          <a:lstStyle/>
          <a:p>
            <a:r>
              <a:rPr lang="lv-LV" dirty="0"/>
              <a:t>IT karjeras attīstība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40817-4B2B-4FF7-AFDA-C2911807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880219-DFBD-487F-9C34-4BCFEE2A2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478" y="923617"/>
            <a:ext cx="7601884" cy="58637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94CC04-9B2C-4A33-AD77-590B79B214A0}"/>
              </a:ext>
            </a:extLst>
          </p:cNvPr>
          <p:cNvSpPr txBox="1"/>
          <p:nvPr/>
        </p:nvSpPr>
        <p:spPr>
          <a:xfrm>
            <a:off x="9008467" y="5156021"/>
            <a:ext cx="3111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Avots: Leon Kappelman, Mary C. Jones, Vess Johnson, Ephraim R. McLean, Kittipong Boonme </a:t>
            </a:r>
          </a:p>
          <a:p>
            <a:r>
              <a:rPr lang="en-US" sz="1200" dirty="0"/>
              <a:t>Skills for Success at Different Stages of an IT Professional's Career</a:t>
            </a:r>
            <a:r>
              <a:rPr lang="lv-LV" sz="1200" dirty="0"/>
              <a:t>, Communications of the ACM, Vol. 59 No. 8, Pages 64-70</a:t>
            </a: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91A314-7188-463C-9024-EDD8B10EF56F}"/>
              </a:ext>
            </a:extLst>
          </p:cNvPr>
          <p:cNvSpPr txBox="1"/>
          <p:nvPr/>
        </p:nvSpPr>
        <p:spPr>
          <a:xfrm>
            <a:off x="1374478" y="833717"/>
            <a:ext cx="7601883" cy="33855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chemeClr val="bg1">
                    <a:lumMod val="95000"/>
                  </a:schemeClr>
                </a:solidFill>
              </a:rPr>
              <a:t>Galveno Informācijas tehnoloģiju vadītāju prasības darbiniekiem dažādos līmeņos 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266900-EB6E-4FF0-AFAD-6366DF4003D1}"/>
              </a:ext>
            </a:extLst>
          </p:cNvPr>
          <p:cNvSpPr txBox="1"/>
          <p:nvPr/>
        </p:nvSpPr>
        <p:spPr>
          <a:xfrm>
            <a:off x="2073669" y="1387119"/>
            <a:ext cx="3556110" cy="261610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pPr algn="r"/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Galvenais Informācijas tehnoloģiju vadītājs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1604AA-23C1-46CC-90CB-5A83B74F3910}"/>
              </a:ext>
            </a:extLst>
          </p:cNvPr>
          <p:cNvSpPr txBox="1"/>
          <p:nvPr/>
        </p:nvSpPr>
        <p:spPr>
          <a:xfrm>
            <a:off x="6328970" y="1386342"/>
            <a:ext cx="1246206" cy="261610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vadītājs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8094F3-B5C9-4DB2-BC0E-ECC41A83B5DC}"/>
              </a:ext>
            </a:extLst>
          </p:cNvPr>
          <p:cNvSpPr txBox="1"/>
          <p:nvPr/>
        </p:nvSpPr>
        <p:spPr>
          <a:xfrm>
            <a:off x="7762261" y="1386342"/>
            <a:ext cx="1115543" cy="261610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darbinieks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3E9C86-FDDD-4B80-924B-59D30CA23866}"/>
              </a:ext>
            </a:extLst>
          </p:cNvPr>
          <p:cNvSpPr txBox="1"/>
          <p:nvPr/>
        </p:nvSpPr>
        <p:spPr>
          <a:xfrm>
            <a:off x="5816864" y="1386342"/>
            <a:ext cx="325021" cy="261610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DC17D7-98FD-4E59-92BF-A6B52372002D}"/>
              </a:ext>
            </a:extLst>
          </p:cNvPr>
          <p:cNvSpPr txBox="1"/>
          <p:nvPr/>
        </p:nvSpPr>
        <p:spPr>
          <a:xfrm>
            <a:off x="4114744" y="1749753"/>
            <a:ext cx="1666205" cy="261610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Līderība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2975BA-3E52-4ACB-819D-D9F9C192EEEB}"/>
              </a:ext>
            </a:extLst>
          </p:cNvPr>
          <p:cNvSpPr txBox="1"/>
          <p:nvPr/>
        </p:nvSpPr>
        <p:spPr>
          <a:xfrm>
            <a:off x="6328970" y="2364793"/>
            <a:ext cx="1766159" cy="261610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Personāla vadība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A542F3-2BAF-4114-BA8E-29DCF46C6611}"/>
              </a:ext>
            </a:extLst>
          </p:cNvPr>
          <p:cNvSpPr txBox="1"/>
          <p:nvPr/>
        </p:nvSpPr>
        <p:spPr>
          <a:xfrm>
            <a:off x="7111645" y="3718197"/>
            <a:ext cx="1766159" cy="261610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Stratēģiskā plānošana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21850F-F9AE-488C-ACAF-BC0A67A0BEAE}"/>
              </a:ext>
            </a:extLst>
          </p:cNvPr>
          <p:cNvSpPr txBox="1"/>
          <p:nvPr/>
        </p:nvSpPr>
        <p:spPr>
          <a:xfrm>
            <a:off x="6825337" y="5252770"/>
            <a:ext cx="1766159" cy="261610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Lēmumu pieņemšana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703ECC-6D57-4466-B7F0-9B5D344E41F7}"/>
              </a:ext>
            </a:extLst>
          </p:cNvPr>
          <p:cNvSpPr txBox="1"/>
          <p:nvPr/>
        </p:nvSpPr>
        <p:spPr>
          <a:xfrm>
            <a:off x="5686200" y="6270161"/>
            <a:ext cx="1766159" cy="261610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Mutiskā saziņa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1A5909-9829-4F6F-AA4D-7BC52A02A0DE}"/>
              </a:ext>
            </a:extLst>
          </p:cNvPr>
          <p:cNvSpPr txBox="1"/>
          <p:nvPr/>
        </p:nvSpPr>
        <p:spPr>
          <a:xfrm>
            <a:off x="2457841" y="6248532"/>
            <a:ext cx="1766159" cy="430887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pPr algn="r"/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Sadarbība ar citiem</a:t>
            </a:r>
          </a:p>
          <a:p>
            <a:pPr algn="r"/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Komandas darbs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61D36E-76B3-4670-B7C8-5241AC941FDB}"/>
              </a:ext>
            </a:extLst>
          </p:cNvPr>
          <p:cNvSpPr txBox="1"/>
          <p:nvPr/>
        </p:nvSpPr>
        <p:spPr>
          <a:xfrm>
            <a:off x="1550894" y="5244179"/>
            <a:ext cx="1557638" cy="261610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pPr algn="r"/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Problēmu risināšana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1AB809-AD46-416B-A812-9F0A04EAE5D9}"/>
              </a:ext>
            </a:extLst>
          </p:cNvPr>
          <p:cNvSpPr txBox="1"/>
          <p:nvPr/>
        </p:nvSpPr>
        <p:spPr>
          <a:xfrm>
            <a:off x="1374478" y="3712772"/>
            <a:ext cx="1402360" cy="261610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pPr algn="r"/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Tehniskās zināšanas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7EF376-85E8-4FB3-B95A-06EA515BEB7B}"/>
              </a:ext>
            </a:extLst>
          </p:cNvPr>
          <p:cNvSpPr txBox="1"/>
          <p:nvPr/>
        </p:nvSpPr>
        <p:spPr>
          <a:xfrm>
            <a:off x="2181301" y="2323698"/>
            <a:ext cx="1402360" cy="430887"/>
          </a:xfrm>
          <a:prstGeom prst="rect">
            <a:avLst/>
          </a:prstGeom>
          <a:solidFill>
            <a:srgbClr val="DDEDF5"/>
          </a:solidFill>
        </p:spPr>
        <p:txBody>
          <a:bodyPr wrap="square" rtlCol="0">
            <a:spAutoFit/>
          </a:bodyPr>
          <a:lstStyle/>
          <a:p>
            <a:pPr algn="r"/>
            <a:r>
              <a:rPr lang="lv-LV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Funkcionālās jomas zināšanas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6262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8D6BC-DD9F-4D05-B110-91CD37265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21285"/>
            <a:ext cx="10515600" cy="1325563"/>
          </a:xfrm>
        </p:spPr>
        <p:txBody>
          <a:bodyPr>
            <a:normAutofit/>
          </a:bodyPr>
          <a:lstStyle/>
          <a:p>
            <a:r>
              <a:rPr lang="lv-LV" noProof="0" dirty="0"/>
              <a:t>Nākotnes līderu veidošana</a:t>
            </a:r>
            <a:br>
              <a:rPr lang="lv-LV" noProof="0" dirty="0"/>
            </a:br>
            <a:r>
              <a:rPr lang="en-US" sz="2000" noProof="0" dirty="0"/>
              <a:t>(</a:t>
            </a:r>
            <a:r>
              <a:rPr lang="lv-LV" sz="2000" noProof="0" dirty="0"/>
              <a:t>no Ideafactory of Organization of Economic Cooperation and Development (</a:t>
            </a:r>
            <a:r>
              <a:rPr lang="en-US" sz="2000" noProof="0" dirty="0"/>
              <a:t>OECD</a:t>
            </a:r>
            <a:r>
              <a:rPr lang="lv-LV" sz="2000" noProof="0" dirty="0"/>
              <a:t>)</a:t>
            </a:r>
            <a:r>
              <a:rPr lang="en-US" sz="2000" noProof="0" dirty="0"/>
              <a:t> </a:t>
            </a:r>
            <a:r>
              <a:rPr lang="lv-LV" sz="2000" noProof="0" dirty="0"/>
              <a:t>June 2, </a:t>
            </a:r>
            <a:r>
              <a:rPr lang="en-US" sz="2000" noProof="0" dirty="0"/>
              <a:t>2015)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CEABF-5583-4C5B-BEC6-ABE59D832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noProof="0" dirty="0"/>
              <a:t>Raksturs</a:t>
            </a:r>
            <a:r>
              <a:rPr lang="en-US" noProof="0" dirty="0"/>
              <a:t>: </a:t>
            </a:r>
            <a:r>
              <a:rPr lang="lv-LV" noProof="0" dirty="0"/>
              <a:t>līdzjūtība, tolerance, atklātība, identitāte, empātija, cieņa, taisnīgums, paļaušanās, sociālā atbildība, ētiska lēmumu pieņemšana</a:t>
            </a:r>
            <a:endParaRPr lang="en-US" noProof="0" dirty="0"/>
          </a:p>
          <a:p>
            <a:r>
              <a:rPr lang="lv-LV" noProof="0" dirty="0"/>
              <a:t>Starpdisciplināra mācīšanās: mācīšanās caur pieredzi, ārpus komforta zonas, spēlēs un simulācijās</a:t>
            </a:r>
            <a:endParaRPr lang="en-US" noProof="0" dirty="0"/>
          </a:p>
          <a:p>
            <a:r>
              <a:rPr lang="lv-LV" noProof="0" dirty="0"/>
              <a:t>Atbildība pret iesaistītām pusēm</a:t>
            </a:r>
            <a:endParaRPr lang="en-US" noProof="0" dirty="0"/>
          </a:p>
          <a:p>
            <a:r>
              <a:rPr lang="lv-LV" noProof="0" dirty="0"/>
              <a:t>Uzticība un līderība – cilvēki, kas seko Jums</a:t>
            </a:r>
            <a:endParaRPr lang="en-US" noProof="0" dirty="0"/>
          </a:p>
          <a:p>
            <a:r>
              <a:rPr lang="lv-LV" noProof="0" dirty="0"/>
              <a:t>Indikātors: Rakstura stingrības vidējais (Character Point Average) </a:t>
            </a:r>
            <a:endParaRPr lang="en-US" noProof="0" dirty="0"/>
          </a:p>
          <a:p>
            <a:pPr marL="0" indent="0" algn="r">
              <a:buNone/>
            </a:pPr>
            <a:r>
              <a:rPr lang="lv-LV" sz="1200" noProof="0" dirty="0"/>
              <a:t>Avots</a:t>
            </a:r>
            <a:r>
              <a:rPr lang="en-US" sz="1200" noProof="0" dirty="0"/>
              <a:t>: OECD 2015, “ Shaping our Future Leaders”</a:t>
            </a:r>
            <a:r>
              <a:rPr lang="lv-LV" sz="1200" noProof="0" dirty="0"/>
              <a:t>, Think tank Paris </a:t>
            </a:r>
            <a:r>
              <a:rPr lang="en-US" sz="1200" dirty="0"/>
              <a:t>https://www.oecd.org/forum/about/OECD-2015-IdeaFactory-Shaping-Our-Future-Leaders.pdf</a:t>
            </a:r>
            <a:endParaRPr lang="en-US" sz="1200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ADFED-37E3-453D-881C-102AAF3E3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B999DA-D809-4B7B-BA22-ADA790B21E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897" r="23613" b="15839"/>
          <a:stretch/>
        </p:blipFill>
        <p:spPr>
          <a:xfrm>
            <a:off x="71850" y="6172524"/>
            <a:ext cx="3143790" cy="64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4412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6C76F-9411-4659-8B99-A9C20FA38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368"/>
            <a:ext cx="10709366" cy="1325563"/>
          </a:xfrm>
        </p:spPr>
        <p:txBody>
          <a:bodyPr>
            <a:normAutofit/>
          </a:bodyPr>
          <a:lstStyle/>
          <a:p>
            <a:r>
              <a:rPr lang="lv-LV" sz="4000" dirty="0"/>
              <a:t>Augstāko izglītība un karjeras panākumi</a:t>
            </a:r>
            <a:br>
              <a:rPr lang="en-US" sz="4000" dirty="0"/>
            </a:br>
            <a:r>
              <a:rPr lang="en-US" sz="2700" b="1" noProof="0" dirty="0"/>
              <a:t>(</a:t>
            </a:r>
            <a:r>
              <a:rPr lang="lv-LV" sz="2700" b="1" noProof="0" dirty="0"/>
              <a:t>Amerikas koledžu un universitāšu asociācijas pasūtītie pētījumi</a:t>
            </a:r>
            <a:r>
              <a:rPr lang="en-US" sz="2700" b="1" noProof="0" dirty="0"/>
              <a:t>)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8F136-9AFA-4F60-93A0-32F6CFA69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noProof="0" dirty="0"/>
              <a:t>Kandidāta prasmes, kas nepieciešamas darba devējiem</a:t>
            </a:r>
            <a:r>
              <a:rPr lang="en-US" noProof="0" dirty="0"/>
              <a:t>:</a:t>
            </a:r>
          </a:p>
          <a:p>
            <a:pPr lvl="1"/>
            <a:r>
              <a:rPr lang="lv-LV" noProof="0" dirty="0"/>
              <a:t>Spēja </a:t>
            </a:r>
            <a:r>
              <a:rPr lang="lv-LV" dirty="0"/>
              <a:t>kritiski domāt, skaidri komunicēt un </a:t>
            </a:r>
            <a:r>
              <a:rPr lang="lv-LV" noProof="0" dirty="0"/>
              <a:t>risināt sarežģītas problēmas </a:t>
            </a:r>
            <a:r>
              <a:rPr lang="lv-LV" b="1" noProof="0" dirty="0"/>
              <a:t>ir nozīmīgāka par studiju jomu</a:t>
            </a:r>
            <a:r>
              <a:rPr lang="lv-LV" noProof="0" dirty="0"/>
              <a:t>.</a:t>
            </a:r>
            <a:endParaRPr lang="en-US" noProof="0" dirty="0"/>
          </a:p>
          <a:p>
            <a:pPr lvl="1"/>
            <a:r>
              <a:rPr lang="lv-LV" b="1" noProof="0" dirty="0"/>
              <a:t>Spēja risināt problēmas ar cilvēkiem, kuru uzskati atšķiras</a:t>
            </a:r>
            <a:endParaRPr lang="en-US" noProof="0" dirty="0"/>
          </a:p>
          <a:p>
            <a:pPr lvl="1"/>
            <a:r>
              <a:rPr lang="lv-LV" b="1" noProof="0" dirty="0"/>
              <a:t>Starpkultūru prasmes un dažādu kultūru izpratne</a:t>
            </a:r>
            <a:endParaRPr lang="en-US" b="1" noProof="0" dirty="0"/>
          </a:p>
          <a:p>
            <a:pPr lvl="1"/>
            <a:r>
              <a:rPr lang="lv-LV" b="1" noProof="0" dirty="0"/>
              <a:t>Rakstiskā un mutiskā komunikācija, komandas darba spējas, ētisku lēmumu pieņemšana, kritiskā domāšana, </a:t>
            </a:r>
            <a:r>
              <a:rPr lang="lv-LV" noProof="0" dirty="0"/>
              <a:t>kā arī </a:t>
            </a:r>
            <a:r>
              <a:rPr lang="lv-LV" b="1" noProof="0" dirty="0"/>
              <a:t>spēja pielietot zināšanas reālajā dzīvē</a:t>
            </a:r>
            <a:endParaRPr lang="en-US" b="1" noProof="0" dirty="0"/>
          </a:p>
          <a:p>
            <a:pPr marL="0" indent="0" algn="r" fontAlgn="base">
              <a:lnSpc>
                <a:spcPct val="110000"/>
              </a:lnSpc>
              <a:buNone/>
            </a:pPr>
            <a:r>
              <a:rPr lang="lv-LV" sz="1300" dirty="0"/>
              <a:t>Avots</a:t>
            </a:r>
            <a:r>
              <a:rPr lang="en-US" sz="1300" dirty="0"/>
              <a:t>: Hart Research Associates. Forthcoming. Falling Short? College Learning and Career Success. Washington, DC: Association of American Colleges and Universities.</a:t>
            </a:r>
          </a:p>
          <a:p>
            <a:pPr marL="0" indent="0" algn="r" fontAlgn="base">
              <a:buNone/>
            </a:pPr>
            <a:r>
              <a:rPr lang="lv-LV" sz="1300" dirty="0"/>
              <a:t>Avots</a:t>
            </a:r>
            <a:r>
              <a:rPr lang="en-US" sz="1300" dirty="0"/>
              <a:t>: Hart Research Associates. 2015. Falling Short? College Learning and Career Success. Washington, DC: Association of American Colleges and Universities.</a:t>
            </a:r>
          </a:p>
          <a:p>
            <a:endParaRPr lang="en-US" b="1" noProof="0" dirty="0"/>
          </a:p>
          <a:p>
            <a:pPr lvl="1"/>
            <a:endParaRPr lang="en-US" b="1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3BE74-EC93-4640-A5D5-179E1E8B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E7ED39-77C4-49AA-92AE-95C4EB7142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897" r="23613" b="15839"/>
          <a:stretch/>
        </p:blipFill>
        <p:spPr>
          <a:xfrm>
            <a:off x="71850" y="6172524"/>
            <a:ext cx="3143790" cy="64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3753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DE3C-6C88-4F3E-8FE6-5DE935662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noProof="0" dirty="0"/>
              <a:t>Līderu studiju gaitas</a:t>
            </a:r>
            <a:br>
              <a:rPr lang="en-US" noProof="0" dirty="0"/>
            </a:br>
            <a:r>
              <a:rPr lang="lv-LV" sz="2800" noProof="0" dirty="0"/>
              <a:t>(</a:t>
            </a:r>
            <a:r>
              <a:rPr lang="lv-LV" sz="2800" dirty="0"/>
              <a:t>no</a:t>
            </a:r>
            <a:r>
              <a:rPr lang="en-US" sz="2800" dirty="0"/>
              <a:t> </a:t>
            </a:r>
            <a:r>
              <a:rPr lang="lv-LV" sz="2800" dirty="0"/>
              <a:t>British Council veiktā globālā pētījuma, 2015</a:t>
            </a:r>
            <a:r>
              <a:rPr lang="lv-LV" sz="2800" noProof="0" dirty="0"/>
              <a:t>)</a:t>
            </a:r>
            <a:endParaRPr lang="en-US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0096AC-411C-4B7D-8991-E53E0E34E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517528"/>
            <a:ext cx="4459825" cy="29024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5A24F3-BF13-444B-AAF3-D3065C964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811" y="2347851"/>
            <a:ext cx="5432226" cy="35080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6D457F-3393-4C71-BF8E-D712EC2398BC}"/>
              </a:ext>
            </a:extLst>
          </p:cNvPr>
          <p:cNvSpPr txBox="1"/>
          <p:nvPr/>
        </p:nvSpPr>
        <p:spPr>
          <a:xfrm>
            <a:off x="3153759" y="6364078"/>
            <a:ext cx="8132675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lv-LV" sz="1200" dirty="0"/>
              <a:t>Source: </a:t>
            </a:r>
            <a:r>
              <a:rPr lang="lv-LV" sz="1200" dirty="0">
                <a:hlinkClick r:id="rId4"/>
              </a:rPr>
              <a:t>www.britishcouncil.org</a:t>
            </a:r>
            <a:r>
              <a:rPr lang="lv-LV" sz="1200" dirty="0"/>
              <a:t> www.britishcouncil.org/sites/default/files/1.6_educational-pathways-of-leaders-infographic.pdf</a:t>
            </a:r>
            <a:endParaRPr lang="en-US" sz="12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7841C-F9F9-4DC5-BBC0-3219A063B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801D4D-05DD-49C9-83C5-C068CB996BE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897" r="23613" b="15839"/>
          <a:stretch/>
        </p:blipFill>
        <p:spPr>
          <a:xfrm>
            <a:off x="71850" y="6172524"/>
            <a:ext cx="3143790" cy="64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5350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BC2E-593C-4F07-93A5-5E93FFCC3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054" y="0"/>
            <a:ext cx="10515600" cy="1325563"/>
          </a:xfrm>
        </p:spPr>
        <p:txBody>
          <a:bodyPr>
            <a:normAutofit/>
          </a:bodyPr>
          <a:lstStyle/>
          <a:p>
            <a:r>
              <a:rPr lang="lv-LV" sz="4000" noProof="0" dirty="0"/>
              <a:t>«Cilvēcīga» un «daudzšķautņaina» tehnoloģijas seja</a:t>
            </a:r>
            <a:endParaRPr lang="en-US" sz="4000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CA7EF4-67FB-4FF7-89A3-58745CC80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675" y="1808566"/>
            <a:ext cx="4588650" cy="32408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E98617C-C91A-4910-B281-3E427B038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934" y="1103457"/>
            <a:ext cx="7524750" cy="53530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34E499-0684-4F5A-BC23-D724A27EB9BC}"/>
              </a:ext>
            </a:extLst>
          </p:cNvPr>
          <p:cNvSpPr txBox="1"/>
          <p:nvPr/>
        </p:nvSpPr>
        <p:spPr>
          <a:xfrm>
            <a:off x="4822892" y="6271841"/>
            <a:ext cx="704583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lv-LV" sz="1200" dirty="0"/>
              <a:t>Source: Accenture Techvision 2017 </a:t>
            </a:r>
            <a:br>
              <a:rPr lang="lv-LV" sz="1200" dirty="0"/>
            </a:br>
            <a:r>
              <a:rPr lang="lv-LV" sz="1200" dirty="0"/>
              <a:t>https://www.accenture.com/t20170321T032506Z__w__/us-en/_acnmedia/Accenture/next-gen-4/tech-vision-2017/pdf/Accenture-TV17-Short.pdfla=en?la=en</a:t>
            </a:r>
            <a:endParaRPr lang="en-US" sz="12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5BDED-8995-484F-94F9-4B7F93FD6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E0F329-6F6A-4082-9337-8AEBB63B66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897" r="23613" b="15839"/>
          <a:stretch/>
        </p:blipFill>
        <p:spPr>
          <a:xfrm>
            <a:off x="71850" y="6172524"/>
            <a:ext cx="3143790" cy="64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88861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46DA31B-5260-4305-A531-E3451FD47D2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897" r="23613" b="15839"/>
          <a:stretch/>
        </p:blipFill>
        <p:spPr>
          <a:xfrm>
            <a:off x="9984" y="6213681"/>
            <a:ext cx="3143790" cy="64051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28B1207-0070-4761-8284-DD8B0893C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08" y="203595"/>
            <a:ext cx="11909821" cy="65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lv-LV" altLang="lv-LV" sz="3200" b="1">
                <a:solidFill>
                  <a:srgbClr val="92172B"/>
                </a:solidFill>
                <a:latin typeface="Arial Narrow" panose="020B0606020202030204" pitchFamily="34" charset="0"/>
              </a:rPr>
              <a:t>Profesionālā līderība – starptautiskās kvalifikācijas finansu jomā </a:t>
            </a:r>
            <a:endParaRPr lang="lv-LV" altLang="lv-LV" sz="3200" b="1" dirty="0">
              <a:solidFill>
                <a:srgbClr val="92172B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EB594E1A-8765-46F8-8107-8DCCD9D72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439274"/>
              </p:ext>
            </p:extLst>
          </p:nvPr>
        </p:nvGraphicFramePr>
        <p:xfrm>
          <a:off x="3124200" y="2190589"/>
          <a:ext cx="9067800" cy="4667411"/>
        </p:xfrm>
        <a:graphic>
          <a:graphicData uri="http://schemas.openxmlformats.org/drawingml/2006/table">
            <a:tbl>
              <a:tblPr/>
              <a:tblGrid>
                <a:gridCol w="690562">
                  <a:extLst>
                    <a:ext uri="{9D8B030D-6E8A-4147-A177-3AD203B41FA5}">
                      <a16:colId xmlns:a16="http://schemas.microsoft.com/office/drawing/2014/main" val="1595515237"/>
                    </a:ext>
                  </a:extLst>
                </a:gridCol>
                <a:gridCol w="1827213">
                  <a:extLst>
                    <a:ext uri="{9D8B030D-6E8A-4147-A177-3AD203B41FA5}">
                      <a16:colId xmlns:a16="http://schemas.microsoft.com/office/drawing/2014/main" val="243280004"/>
                    </a:ext>
                  </a:extLst>
                </a:gridCol>
                <a:gridCol w="1973262">
                  <a:extLst>
                    <a:ext uri="{9D8B030D-6E8A-4147-A177-3AD203B41FA5}">
                      <a16:colId xmlns:a16="http://schemas.microsoft.com/office/drawing/2014/main" val="1181259629"/>
                    </a:ext>
                  </a:extLst>
                </a:gridCol>
                <a:gridCol w="2220913">
                  <a:extLst>
                    <a:ext uri="{9D8B030D-6E8A-4147-A177-3AD203B41FA5}">
                      <a16:colId xmlns:a16="http://schemas.microsoft.com/office/drawing/2014/main" val="2816043246"/>
                    </a:ext>
                  </a:extLst>
                </a:gridCol>
                <a:gridCol w="2355850">
                  <a:extLst>
                    <a:ext uri="{9D8B030D-6E8A-4147-A177-3AD203B41FA5}">
                      <a16:colId xmlns:a16="http://schemas.microsoft.com/office/drawing/2014/main" val="2471009477"/>
                    </a:ext>
                  </a:extLst>
                </a:gridCol>
              </a:tblGrid>
              <a:tr h="6889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Eiropas Kvalifikāciju sistēma</a:t>
                      </a:r>
                      <a:endParaRPr kumimoji="0" lang="en-US" altLang="lv-LV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(EQF)</a:t>
                      </a:r>
                      <a:endParaRPr kumimoji="0" lang="lv-LV" altLang="lv-LV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b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b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b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b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2978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. līmenis</a:t>
                      </a:r>
                      <a:endParaRPr kumimoji="0" lang="lv-LV" altLang="lv-LV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Maģistra grādi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ICA Professional Postgraduate Diploma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Chartered qualifications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9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101217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. līmenis</a:t>
                      </a:r>
                      <a:endParaRPr kumimoji="0" lang="lv-LV" altLang="lv-LV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Bakalaura grādi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ICA Diploma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Diploma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79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Advanced Certificates</a:t>
                      </a: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072962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. līmenis</a:t>
                      </a:r>
                      <a:endParaRPr kumimoji="0" lang="lv-LV" altLang="lv-LV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Advanced certificates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897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Certified Anti-money Laundering Specialist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(CAMS)</a:t>
                      </a: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28760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. līmenis</a:t>
                      </a:r>
                      <a:endParaRPr kumimoji="0" lang="lv-LV" altLang="lv-LV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Augstākas izglītības sertifikāti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ICA Advanced Certificates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Qualifying certificates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CB4A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790222"/>
                  </a:ext>
                </a:extLst>
              </a:tr>
              <a:tr h="47783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382693"/>
                  </a:ext>
                </a:extLst>
              </a:tr>
              <a:tr h="338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. līmenis</a:t>
                      </a:r>
                      <a:endParaRPr kumimoji="0" lang="lv-LV" altLang="lv-LV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424090"/>
                  </a:ext>
                </a:extLst>
              </a:tr>
              <a:tr h="61912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International Introduction to Investment</a:t>
                      </a: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D9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85511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kumimoji="0" lang="lv-LV" altLang="lv-LV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. līmenis</a:t>
                      </a:r>
                      <a:endParaRPr kumimoji="0" lang="lv-LV" altLang="lv-LV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Profesionālās sertifikācijas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ICA Certificates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lv-LV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Fundamentals of Financial Services</a:t>
                      </a: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D9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Entree</a:t>
                      </a:r>
                      <a:r>
                        <a:rPr kumimoji="0" lang="lv-LV" altLang="lv-LV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Certificates</a:t>
                      </a:r>
                      <a:endParaRPr kumimoji="0" lang="en-US" altLang="lv-LV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17" marR="8417" marT="8417" marB="40399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20303"/>
                  </a:ext>
                </a:extLst>
              </a:tr>
            </a:tbl>
          </a:graphicData>
        </a:graphic>
      </p:graphicFrame>
      <p:pic>
        <p:nvPicPr>
          <p:cNvPr id="12347" name="Picture 6" descr="International Compliance Association">
            <a:extLst>
              <a:ext uri="{FF2B5EF4-FFF2-40B4-BE49-F238E27FC236}">
                <a16:creationId xmlns:a16="http://schemas.microsoft.com/office/drawing/2014/main" id="{F7C1B241-EB03-4004-AC74-C0C213437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44" y="2344262"/>
            <a:ext cx="1738118" cy="39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8" descr="Image result for cisi logo">
            <a:extLst>
              <a:ext uri="{FF2B5EF4-FFF2-40B4-BE49-F238E27FC236}">
                <a16:creationId xmlns:a16="http://schemas.microsoft.com/office/drawing/2014/main" id="{836D61E1-1C7B-43D6-A269-9CCA5D708C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21" b="21396"/>
          <a:stretch/>
        </p:blipFill>
        <p:spPr bwMode="auto">
          <a:xfrm>
            <a:off x="7874085" y="2206663"/>
            <a:ext cx="1751134" cy="6271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48" name="Picture 4" descr="ACAMS">
            <a:extLst>
              <a:ext uri="{FF2B5EF4-FFF2-40B4-BE49-F238E27FC236}">
                <a16:creationId xmlns:a16="http://schemas.microsoft.com/office/drawing/2014/main" id="{FB6EF446-4986-4A3F-81E2-D668198A8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924" y="2406153"/>
            <a:ext cx="2138363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ED6ABA2-12F8-4008-A400-75AFD610D8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42" y="737626"/>
            <a:ext cx="2699268" cy="20785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8A5B42D-42ED-4578-8FC3-F8423DBFDAB4}"/>
              </a:ext>
            </a:extLst>
          </p:cNvPr>
          <p:cNvSpPr txBox="1"/>
          <p:nvPr/>
        </p:nvSpPr>
        <p:spPr>
          <a:xfrm>
            <a:off x="1231681" y="1573757"/>
            <a:ext cx="113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>
                <a:solidFill>
                  <a:schemeClr val="bg1"/>
                </a:solidFill>
              </a:rPr>
              <a:t>Sertificēta dalība</a:t>
            </a:r>
            <a:endParaRPr lang="lv-LV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044DE2-8F8A-455A-8A34-72E1216F9990}"/>
              </a:ext>
            </a:extLst>
          </p:cNvPr>
          <p:cNvSpPr txBox="1"/>
          <p:nvPr/>
        </p:nvSpPr>
        <p:spPr>
          <a:xfrm rot="16200000">
            <a:off x="-439082" y="1605635"/>
            <a:ext cx="175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rgbClr val="68639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lv-LV" dirty="0"/>
              <a:t>Uzvedības kodekss un ētika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00E612-8A65-4562-B211-1D85FC3E54C0}"/>
              </a:ext>
            </a:extLst>
          </p:cNvPr>
          <p:cNvSpPr txBox="1"/>
          <p:nvPr/>
        </p:nvSpPr>
        <p:spPr>
          <a:xfrm>
            <a:off x="1228896" y="729162"/>
            <a:ext cx="1233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rgbClr val="68639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/>
              <a:t>Sertifikācija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C38E49-B271-4027-A0DD-F52A384ADA15}"/>
              </a:ext>
            </a:extLst>
          </p:cNvPr>
          <p:cNvSpPr txBox="1"/>
          <p:nvPr/>
        </p:nvSpPr>
        <p:spPr>
          <a:xfrm>
            <a:off x="2544249" y="1468260"/>
            <a:ext cx="1993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solidFill>
                  <a:srgbClr val="6863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Profesionālā pieredze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6A09FB-0FB3-41DE-9A56-FC3A87FDEAC0}"/>
              </a:ext>
            </a:extLst>
          </p:cNvPr>
          <p:cNvSpPr txBox="1"/>
          <p:nvPr/>
        </p:nvSpPr>
        <p:spPr>
          <a:xfrm>
            <a:off x="966960" y="2603001"/>
            <a:ext cx="17914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rgbClr val="68639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lv-LV" dirty="0"/>
              <a:t>Nepārtraukta profesionālā attīstība</a:t>
            </a:r>
          </a:p>
        </p:txBody>
      </p:sp>
    </p:spTree>
    <p:extLst>
      <p:ext uri="{BB962C8B-B14F-4D97-AF65-F5344CB8AC3E}">
        <p14:creationId xmlns:p14="http://schemas.microsoft.com/office/powerpoint/2010/main" val="18187180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BBEE-0BB0-4607-A683-6C8D4610A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9686"/>
            <a:ext cx="10515600" cy="800945"/>
          </a:xfrm>
        </p:spPr>
        <p:txBody>
          <a:bodyPr>
            <a:normAutofit fontScale="90000"/>
          </a:bodyPr>
          <a:lstStyle/>
          <a:p>
            <a:r>
              <a:rPr lang="lv-LV" sz="3100" dirty="0"/>
              <a:t>Pasaules pieredze </a:t>
            </a:r>
            <a:r>
              <a:rPr lang="lv-LV" dirty="0"/>
              <a:t>- </a:t>
            </a:r>
            <a:r>
              <a:rPr lang="lv-LV" b="1" dirty="0"/>
              <a:t>Līderu sagatavošana</a:t>
            </a:r>
            <a:br>
              <a:rPr lang="lv-LV" dirty="0"/>
            </a:b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5E362-3B65-42D2-9C7F-D313EB666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018"/>
            <a:ext cx="10515600" cy="4666945"/>
          </a:xfrm>
        </p:spPr>
        <p:txBody>
          <a:bodyPr>
            <a:normAutofit fontScale="77500" lnSpcReduction="20000"/>
          </a:bodyPr>
          <a:lstStyle/>
          <a:p>
            <a:r>
              <a:rPr lang="lv-LV" noProof="0" dirty="0"/>
              <a:t>Līderu sagatavošana pārklājas ar produktīvu/ inovētspējīgu darbinieku sagatavošanu</a:t>
            </a:r>
            <a:endParaRPr lang="en-US" noProof="0" dirty="0"/>
          </a:p>
          <a:p>
            <a:r>
              <a:rPr lang="lv-LV" noProof="0" dirty="0"/>
              <a:t>Mūsdienu līderi saskaras ar plašu un sarežģītu izaicinājumu klāstu, tādēļ tiem ir nepieciešams plašs zināšanu loks:</a:t>
            </a:r>
            <a:endParaRPr lang="en-US" noProof="0" dirty="0"/>
          </a:p>
          <a:p>
            <a:pPr lvl="1"/>
            <a:r>
              <a:rPr lang="lv-LV" noProof="0" dirty="0"/>
              <a:t>Daudzšķautņainu problēmu risināšana</a:t>
            </a:r>
            <a:endParaRPr lang="en-US" noProof="0" dirty="0"/>
          </a:p>
          <a:p>
            <a:pPr lvl="1"/>
            <a:r>
              <a:rPr lang="lv-LV" noProof="0" dirty="0"/>
              <a:t>Starpkultūru un sociālās prasmes</a:t>
            </a:r>
            <a:endParaRPr lang="en-US" noProof="0" dirty="0"/>
          </a:p>
          <a:p>
            <a:pPr lvl="1"/>
            <a:r>
              <a:rPr lang="lv-LV" noProof="0" dirty="0"/>
              <a:t>Ētika, komunikācija, kritiskā domāšana</a:t>
            </a:r>
            <a:endParaRPr lang="en-US" noProof="0" dirty="0"/>
          </a:p>
          <a:p>
            <a:r>
              <a:rPr lang="lv-LV" noProof="0" dirty="0"/>
              <a:t>Līderu gatavošana</a:t>
            </a:r>
            <a:r>
              <a:rPr lang="en-US" noProof="0" dirty="0"/>
              <a:t> </a:t>
            </a:r>
            <a:r>
              <a:rPr lang="lv-LV" noProof="0" dirty="0"/>
              <a:t>≠</a:t>
            </a:r>
            <a:r>
              <a:rPr lang="en-US" noProof="0" dirty="0"/>
              <a:t> </a:t>
            </a:r>
            <a:r>
              <a:rPr lang="lv-LV" noProof="0" dirty="0"/>
              <a:t>līderības attīstība</a:t>
            </a:r>
            <a:endParaRPr lang="en-US" noProof="0" dirty="0"/>
          </a:p>
          <a:p>
            <a:pPr lvl="1"/>
            <a:r>
              <a:rPr lang="lv-LV" noProof="0" dirty="0"/>
              <a:t>Dažādas pieejas, dažādos līmeņos</a:t>
            </a:r>
            <a:endParaRPr lang="en-US" noProof="0" dirty="0"/>
          </a:p>
          <a:p>
            <a:pPr lvl="1"/>
            <a:r>
              <a:rPr lang="lv-LV" noProof="0" dirty="0"/>
              <a:t>Savienojums starp formālo izglītību un ārpusstudiju aktivitātēm</a:t>
            </a:r>
            <a:endParaRPr lang="en-US" noProof="0" dirty="0"/>
          </a:p>
          <a:p>
            <a:pPr lvl="1"/>
            <a:r>
              <a:rPr lang="lv-LV" noProof="0" dirty="0"/>
              <a:t>Rakstura veidošana (</a:t>
            </a:r>
            <a:r>
              <a:rPr lang="en-US" noProof="0" dirty="0"/>
              <a:t>Character Point Average</a:t>
            </a:r>
            <a:r>
              <a:rPr lang="lv-LV" noProof="0" dirty="0"/>
              <a:t>, </a:t>
            </a:r>
            <a:r>
              <a:rPr lang="en-US" noProof="0" dirty="0"/>
              <a:t>GRIT </a:t>
            </a:r>
            <a:r>
              <a:rPr lang="en-US" sz="1900" noProof="0" dirty="0"/>
              <a:t>(Individual Passion and Perseverance</a:t>
            </a:r>
            <a:r>
              <a:rPr lang="lv-LV" sz="1900" noProof="0" dirty="0"/>
              <a:t> by</a:t>
            </a:r>
            <a:r>
              <a:rPr lang="en-US" sz="1900" noProof="0" dirty="0"/>
              <a:t> Angela Lee Duckworth)</a:t>
            </a:r>
            <a:r>
              <a:rPr lang="lv-LV" noProof="0" dirty="0"/>
              <a:t>)</a:t>
            </a:r>
            <a:endParaRPr lang="en-US" noProof="0" dirty="0"/>
          </a:p>
          <a:p>
            <a:r>
              <a:rPr lang="lv-LV" noProof="0" dirty="0"/>
              <a:t>Tehnoloģija</a:t>
            </a:r>
            <a:endParaRPr lang="en-US" noProof="0" dirty="0"/>
          </a:p>
          <a:p>
            <a:pPr lvl="1"/>
            <a:r>
              <a:rPr lang="lv-LV" dirty="0"/>
              <a:t>Tehnoloģiju kompetence ir obligāta prasība mūsdienu līderim (jebkurā nozarē)</a:t>
            </a:r>
            <a:endParaRPr lang="en-US" noProof="0" dirty="0"/>
          </a:p>
          <a:p>
            <a:pPr lvl="1"/>
            <a:r>
              <a:rPr lang="lv-LV" noProof="0" dirty="0"/>
              <a:t>Pašai tehnoloģijai parādas «cilvēcīgāka» un daudzšķautņaināka seja</a:t>
            </a:r>
            <a:endParaRPr lang="en-US" noProof="0" dirty="0"/>
          </a:p>
          <a:p>
            <a:pPr lvl="2"/>
            <a:r>
              <a:rPr lang="lv-LV" noProof="0" dirty="0"/>
              <a:t>Tikai un vienīgi programmēšana nav pietiekama, lai saražotu produktu</a:t>
            </a:r>
            <a:endParaRPr lang="en-US" noProof="0" dirty="0"/>
          </a:p>
          <a:p>
            <a:pPr lvl="1"/>
            <a:endParaRPr lang="en-US" noProof="0" dirty="0"/>
          </a:p>
          <a:p>
            <a:pPr marL="457200" lvl="1" indent="0">
              <a:buNone/>
            </a:pPr>
            <a:endParaRPr lang="en-US" noProof="0" dirty="0"/>
          </a:p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1E7EA-1F5C-4E6D-9CE2-93664799D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C58E4-7983-4C47-B453-1F0E2C972A90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A38424-EFC4-49EF-89AF-02B021C1AD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897" r="23613" b="15839"/>
          <a:stretch/>
        </p:blipFill>
        <p:spPr>
          <a:xfrm>
            <a:off x="71850" y="6172524"/>
            <a:ext cx="3143790" cy="64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5604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6540</TotalTime>
  <Words>740</Words>
  <Application>Microsoft Office PowerPoint</Application>
  <PresentationFormat>Widescreen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Augstākās izglītības loma</vt:lpstr>
      <vt:lpstr>IT karjeras attīstība</vt:lpstr>
      <vt:lpstr>Nākotnes līderu veidošana (no Ideafactory of Organization of Economic Cooperation and Development (OECD) June 2, 2015)</vt:lpstr>
      <vt:lpstr>Augstāko izglītība un karjeras panākumi (Amerikas koledžu un universitāšu asociācijas pasūtītie pētījumi)</vt:lpstr>
      <vt:lpstr>Līderu studiju gaitas (no British Council veiktā globālā pētījuma, 2015)</vt:lpstr>
      <vt:lpstr>«Cilvēcīga» un «daudzšķautņaina» tehnoloģijas seja</vt:lpstr>
      <vt:lpstr>PowerPoint Presentation</vt:lpstr>
      <vt:lpstr>Pasaules pieredze - Līderu sagatavošana </vt:lpstr>
      <vt:lpstr>Ceļš uz LĪDERĪBU un INOVĀCIJĀM</vt:lpstr>
      <vt:lpstr>Augstākās izglītības loma līderu sagatavošanā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Karlis Jonass</dc:creator>
  <cp:lastModifiedBy>Jānis Grēviņš</cp:lastModifiedBy>
  <cp:revision>202</cp:revision>
  <cp:lastPrinted>2017-10-23T09:52:54Z</cp:lastPrinted>
  <dcterms:created xsi:type="dcterms:W3CDTF">2015-11-19T16:26:21Z</dcterms:created>
  <dcterms:modified xsi:type="dcterms:W3CDTF">2017-12-07T15:51:45Z</dcterms:modified>
</cp:coreProperties>
</file>